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9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AE4F2"/>
    <a:srgbClr val="45441B"/>
    <a:srgbClr val="99CCFF"/>
    <a:srgbClr val="FF9900"/>
    <a:srgbClr val="006666"/>
    <a:srgbClr val="336600"/>
    <a:srgbClr val="859B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>
        <p:scale>
          <a:sx n="66" d="100"/>
          <a:sy n="66" d="100"/>
        </p:scale>
        <p:origin x="-120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pt-PT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pt-PT"/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pt-PT"/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B9415EBE-9F1D-40A2-8DD1-A1BEBA151041}" type="slidenum">
              <a:rPr lang="pt-PT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729153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Clique para editar o estilo do título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Clique para editar o estilo do subtítulo</a:t>
            </a:r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3F042A2-BB55-4416-8158-5B181F7E0C2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BD354-828D-4B3D-8B22-3974C6E9902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3DD06-F6A5-4FE6-A7D7-DE2B7A408D6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3E659-DCB3-4D73-A0BD-E7150E95191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38FA-EDFB-47E0-B119-2328ADA4C48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07FCC-08A6-4F7D-9556-847C07CD976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B34E3-3A20-44BB-8E48-6C60FA27153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06D65-24A7-44E1-9CE4-1C03AB08D2A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15669-7EC7-40CE-A607-CAE36799DBE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E25A1-831F-4274-BFD2-1F0F5BF5D20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0125C-6CB6-48D4-BB50-D2E8E6CEE43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de texto do modelo global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fld id="{10F7CB5C-FF50-453E-9783-3723C9FC2D46}" type="slidenum">
              <a:rPr lang="en-US"/>
              <a:pPr/>
              <a:t>‹nº›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ruminlinux.com.br/" TargetMode="External"/><Relationship Id="rId3" Type="http://schemas.openxmlformats.org/officeDocument/2006/relationships/hyperlink" Target="http://www.mandriva.com/" TargetMode="External"/><Relationship Id="rId7" Type="http://schemas.openxmlformats.org/officeDocument/2006/relationships/hyperlink" Target="http://www.caixamagica.pt/" TargetMode="External"/><Relationship Id="rId2" Type="http://schemas.openxmlformats.org/officeDocument/2006/relationships/hyperlink" Target="http://www.fedora.redha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nopper.net/knoppix" TargetMode="External"/><Relationship Id="rId5" Type="http://schemas.openxmlformats.org/officeDocument/2006/relationships/hyperlink" Target="http://www.debian.org/" TargetMode="External"/><Relationship Id="rId4" Type="http://schemas.openxmlformats.org/officeDocument/2006/relationships/hyperlink" Target="http://www.suse.com/" TargetMode="External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661025"/>
            <a:ext cx="7723187" cy="762000"/>
          </a:xfrm>
        </p:spPr>
        <p:txBody>
          <a:bodyPr/>
          <a:lstStyle/>
          <a:p>
            <a:r>
              <a:rPr lang="en-GB" sz="4000"/>
              <a:t>Introdução ao </a:t>
            </a:r>
            <a:br>
              <a:rPr lang="en-GB" sz="4000"/>
            </a:br>
            <a:r>
              <a:rPr lang="en-GB" sz="4000"/>
              <a:t>Sistema Operativo</a:t>
            </a:r>
          </a:p>
        </p:txBody>
      </p:sp>
      <p:pic>
        <p:nvPicPr>
          <p:cNvPr id="262153" name="Picture 9" descr="linux_tux_1"/>
          <p:cNvPicPr>
            <a:picLocks noChangeAspect="1" noChangeArrowheads="1"/>
          </p:cNvPicPr>
          <p:nvPr/>
        </p:nvPicPr>
        <p:blipFill>
          <a:blip r:embed="rId2" cstate="print"/>
          <a:srcRect r="29060"/>
          <a:stretch>
            <a:fillRect/>
          </a:stretch>
        </p:blipFill>
        <p:spPr bwMode="auto">
          <a:xfrm>
            <a:off x="5292725" y="5114925"/>
            <a:ext cx="2486025" cy="1495425"/>
          </a:xfrm>
          <a:prstGeom prst="rect">
            <a:avLst/>
          </a:prstGeom>
          <a:noFill/>
        </p:spPr>
      </p:pic>
      <p:pic>
        <p:nvPicPr>
          <p:cNvPr id="262154" name="Picture 10" descr="linux_tux_1"/>
          <p:cNvPicPr>
            <a:picLocks noChangeAspect="1" noChangeArrowheads="1"/>
          </p:cNvPicPr>
          <p:nvPr/>
        </p:nvPicPr>
        <p:blipFill>
          <a:blip r:embed="rId3" cstate="print"/>
          <a:srcRect l="61987"/>
          <a:stretch>
            <a:fillRect/>
          </a:stretch>
        </p:blipFill>
        <p:spPr bwMode="auto">
          <a:xfrm>
            <a:off x="7485063" y="5122863"/>
            <a:ext cx="1281112" cy="1474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Conceitos Básicos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773238"/>
            <a:ext cx="8416925" cy="5084762"/>
          </a:xfrm>
        </p:spPr>
        <p:txBody>
          <a:bodyPr/>
          <a:lstStyle/>
          <a:p>
            <a:r>
              <a:rPr lang="pt-PT" dirty="0"/>
              <a:t>As Licenças…</a:t>
            </a:r>
          </a:p>
          <a:p>
            <a:pPr marL="457200" lvl="1" indent="0" algn="just">
              <a:buNone/>
            </a:pPr>
            <a:r>
              <a:rPr lang="pt-PT" sz="3200" dirty="0"/>
              <a:t>O Linux, pelo contrário, foi desenvolvido em </a:t>
            </a:r>
            <a:r>
              <a:rPr lang="pt-PT" sz="3200" i="1" dirty="0">
                <a:solidFill>
                  <a:schemeClr val="accent2"/>
                </a:solidFill>
              </a:rPr>
              <a:t>open-</a:t>
            </a:r>
            <a:r>
              <a:rPr lang="pt-PT" sz="3200" i="1" dirty="0" err="1">
                <a:solidFill>
                  <a:schemeClr val="accent2"/>
                </a:solidFill>
              </a:rPr>
              <a:t>source</a:t>
            </a:r>
            <a:r>
              <a:rPr lang="pt-PT" sz="3200" dirty="0"/>
              <a:t>, ou seja, código aberto segundo uma licença típica denominada de </a:t>
            </a:r>
            <a:r>
              <a:rPr lang="pt-PT" sz="3200" dirty="0">
                <a:solidFill>
                  <a:schemeClr val="accent2"/>
                </a:solidFill>
              </a:rPr>
              <a:t>GPL</a:t>
            </a:r>
            <a:r>
              <a:rPr lang="pt-PT" sz="3200" dirty="0"/>
              <a:t> ou </a:t>
            </a:r>
            <a:r>
              <a:rPr lang="pt-PT" sz="3200" dirty="0">
                <a:solidFill>
                  <a:schemeClr val="accent2"/>
                </a:solidFill>
              </a:rPr>
              <a:t>General </a:t>
            </a:r>
            <a:r>
              <a:rPr lang="pt-PT" sz="3200" dirty="0" err="1">
                <a:solidFill>
                  <a:schemeClr val="accent2"/>
                </a:solidFill>
              </a:rPr>
              <a:t>Public</a:t>
            </a:r>
            <a:r>
              <a:rPr lang="pt-PT" sz="3200" dirty="0">
                <a:solidFill>
                  <a:schemeClr val="accent2"/>
                </a:solidFill>
              </a:rPr>
              <a:t> </a:t>
            </a:r>
            <a:r>
              <a:rPr lang="pt-PT" sz="3200" dirty="0" err="1">
                <a:solidFill>
                  <a:schemeClr val="accent2"/>
                </a:solidFill>
              </a:rPr>
              <a:t>Licence</a:t>
            </a:r>
            <a:r>
              <a:rPr lang="pt-PT" sz="3200" dirty="0"/>
              <a:t> que permite a livre utilização, alteração e redistribuição do produto, desde que o tipo de licença seja preservado.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Conceitos Básicos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773238"/>
            <a:ext cx="8416925" cy="5084762"/>
          </a:xfrm>
        </p:spPr>
        <p:txBody>
          <a:bodyPr/>
          <a:lstStyle/>
          <a:p>
            <a:r>
              <a:rPr lang="pt-PT" dirty="0"/>
              <a:t>As Distribuições…</a:t>
            </a:r>
          </a:p>
          <a:p>
            <a:pPr marL="457200" lvl="1" indent="0" algn="just">
              <a:buNone/>
            </a:pPr>
            <a:r>
              <a:rPr lang="pt-PT" sz="3200" dirty="0"/>
              <a:t>Sempre que a um Kernel se junta um conjunto de aplicações de terceiros, respeitando os </a:t>
            </a:r>
            <a:r>
              <a:rPr lang="pt-PT" sz="3200" dirty="0" err="1" smtClean="0"/>
              <a:t>respetivos</a:t>
            </a:r>
            <a:r>
              <a:rPr lang="pt-PT" sz="3200" dirty="0" smtClean="0"/>
              <a:t> licenciamentos</a:t>
            </a:r>
            <a:r>
              <a:rPr lang="pt-PT" sz="3200" dirty="0"/>
              <a:t>, e se faculta este “pacote” aos utilizadores finais, então o que na realidade estamos a fazer é  facultar uma </a:t>
            </a:r>
            <a:r>
              <a:rPr lang="pt-PT" sz="3200" dirty="0">
                <a:solidFill>
                  <a:schemeClr val="accent2"/>
                </a:solidFill>
              </a:rPr>
              <a:t>Distribuição</a:t>
            </a:r>
            <a:r>
              <a:rPr lang="pt-PT" sz="3200" dirty="0"/>
              <a:t> desse Sistema Operativo.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pt-PT" dirty="0" smtClean="0"/>
              <a:t>As Distribuições…</a:t>
            </a:r>
            <a:endParaRPr lang="pt-PT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773238"/>
            <a:ext cx="8416925" cy="5084762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pt-PT" sz="3200" dirty="0" smtClean="0"/>
              <a:t>Existem </a:t>
            </a:r>
            <a:r>
              <a:rPr lang="pt-PT" sz="3200" dirty="0"/>
              <a:t>inúmeras distribuições de Linux das quais se salientam:</a:t>
            </a:r>
          </a:p>
          <a:p>
            <a:pPr lvl="2" algn="just">
              <a:buFontTx/>
              <a:buChar char="o"/>
            </a:pPr>
            <a:r>
              <a:rPr lang="pt-PT" sz="2800" dirty="0"/>
              <a:t>Conectiva Linux</a:t>
            </a:r>
          </a:p>
          <a:p>
            <a:pPr lvl="2" algn="just">
              <a:buFontTx/>
              <a:buChar char="o"/>
            </a:pPr>
            <a:r>
              <a:rPr lang="pt-PT" sz="2800" dirty="0" err="1"/>
              <a:t>Mandriva</a:t>
            </a:r>
            <a:r>
              <a:rPr lang="pt-PT" sz="2800" dirty="0"/>
              <a:t> Linux (antigo </a:t>
            </a:r>
            <a:r>
              <a:rPr lang="pt-PT" sz="2800" dirty="0" err="1"/>
              <a:t>Mandrake</a:t>
            </a:r>
            <a:r>
              <a:rPr lang="pt-PT" sz="2800" dirty="0"/>
              <a:t> Linux)</a:t>
            </a:r>
          </a:p>
          <a:p>
            <a:pPr lvl="2" algn="just">
              <a:buFontTx/>
              <a:buChar char="o"/>
            </a:pPr>
            <a:r>
              <a:rPr lang="pt-PT" sz="2800" dirty="0" err="1"/>
              <a:t>Red</a:t>
            </a:r>
            <a:r>
              <a:rPr lang="pt-PT" sz="2800" dirty="0"/>
              <a:t> </a:t>
            </a:r>
            <a:r>
              <a:rPr lang="pt-PT" sz="2800" dirty="0" err="1"/>
              <a:t>Hat</a:t>
            </a:r>
            <a:r>
              <a:rPr lang="pt-PT" sz="2800" dirty="0"/>
              <a:t> Linux</a:t>
            </a:r>
          </a:p>
          <a:p>
            <a:pPr lvl="2" algn="just">
              <a:buFontTx/>
              <a:buChar char="o"/>
            </a:pPr>
            <a:r>
              <a:rPr lang="pt-PT" sz="2800" dirty="0" err="1"/>
              <a:t>Debian</a:t>
            </a:r>
            <a:r>
              <a:rPr lang="pt-PT" sz="2800" dirty="0"/>
              <a:t> Linux</a:t>
            </a:r>
          </a:p>
          <a:p>
            <a:pPr lvl="2" algn="just">
              <a:buFontTx/>
              <a:buChar char="o"/>
            </a:pPr>
            <a:r>
              <a:rPr lang="pt-PT" sz="2800" dirty="0" err="1"/>
              <a:t>SuSE</a:t>
            </a:r>
            <a:r>
              <a:rPr lang="pt-PT" sz="2800" dirty="0"/>
              <a:t> Linux</a:t>
            </a:r>
          </a:p>
          <a:p>
            <a:pPr lvl="2" algn="just">
              <a:buFontTx/>
              <a:buChar char="o"/>
            </a:pPr>
            <a:r>
              <a:rPr lang="pt-PT" sz="2800" dirty="0"/>
              <a:t>Caixa Mágica Linux, entre outros…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pt-PT" dirty="0" smtClean="0"/>
              <a:t>As Distribuições…</a:t>
            </a:r>
            <a:endParaRPr lang="pt-PT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383748" cy="5084762"/>
          </a:xfrm>
        </p:spPr>
        <p:txBody>
          <a:bodyPr/>
          <a:lstStyle/>
          <a:p>
            <a:pPr marL="0" indent="0">
              <a:buFontTx/>
              <a:buChar char="-"/>
            </a:pPr>
            <a:r>
              <a:rPr lang="pt-PT" dirty="0" err="1" smtClean="0"/>
              <a:t>Fedora</a:t>
            </a:r>
            <a:r>
              <a:rPr lang="pt-PT" dirty="0" smtClean="0"/>
              <a:t> </a:t>
            </a:r>
            <a:r>
              <a:rPr lang="pt-PT" dirty="0" smtClean="0"/>
              <a:t>(</a:t>
            </a:r>
            <a:r>
              <a:rPr lang="pt-PT" dirty="0" err="1" smtClean="0"/>
              <a:t>Red</a:t>
            </a:r>
            <a:r>
              <a:rPr lang="pt-PT" dirty="0" smtClean="0"/>
              <a:t> </a:t>
            </a:r>
            <a:r>
              <a:rPr lang="pt-PT" dirty="0" err="1" smtClean="0"/>
              <a:t>Hat</a:t>
            </a:r>
            <a:r>
              <a:rPr lang="pt-PT" dirty="0" smtClean="0"/>
              <a:t>):</a:t>
            </a:r>
          </a:p>
          <a:p>
            <a:pPr marL="0" indent="0">
              <a:buNone/>
            </a:pPr>
            <a:r>
              <a:rPr lang="pt-PT" dirty="0" smtClean="0"/>
              <a:t>            </a:t>
            </a:r>
            <a:r>
              <a:rPr lang="pt-PT" sz="2800" dirty="0" smtClean="0">
                <a:hlinkClick r:id="rId2"/>
              </a:rPr>
              <a:t>http://</a:t>
            </a:r>
            <a:r>
              <a:rPr lang="pt-PT" sz="2800" dirty="0" smtClean="0">
                <a:hlinkClick r:id="rId2"/>
              </a:rPr>
              <a:t>www.fedora.redhat.com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- </a:t>
            </a:r>
            <a:r>
              <a:rPr lang="pt-PT" dirty="0" err="1" smtClean="0"/>
              <a:t>Mandriva</a:t>
            </a:r>
            <a:r>
              <a:rPr lang="pt-PT" dirty="0" smtClean="0"/>
              <a:t>:</a:t>
            </a:r>
            <a:r>
              <a:rPr lang="pt-PT" sz="2800" dirty="0" smtClean="0"/>
              <a:t> </a:t>
            </a:r>
            <a:r>
              <a:rPr lang="pt-PT" sz="2800" dirty="0" smtClean="0">
                <a:hlinkClick r:id="rId3"/>
              </a:rPr>
              <a:t>http://www.mandriva.com 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- </a:t>
            </a:r>
            <a:r>
              <a:rPr lang="pt-PT" dirty="0" err="1" smtClean="0"/>
              <a:t>Suse</a:t>
            </a:r>
            <a:r>
              <a:rPr lang="pt-PT" dirty="0" smtClean="0"/>
              <a:t>: </a:t>
            </a:r>
            <a:r>
              <a:rPr lang="pt-PT" dirty="0" smtClean="0">
                <a:hlinkClick r:id="rId4"/>
              </a:rPr>
              <a:t>http://www.suse.com 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- </a:t>
            </a:r>
            <a:r>
              <a:rPr lang="pt-PT" dirty="0" err="1" smtClean="0"/>
              <a:t>Debian</a:t>
            </a:r>
            <a:r>
              <a:rPr lang="pt-PT" dirty="0" smtClean="0"/>
              <a:t>: </a:t>
            </a:r>
            <a:r>
              <a:rPr lang="pt-PT" dirty="0" smtClean="0">
                <a:hlinkClick r:id="rId5"/>
              </a:rPr>
              <a:t>http://www.debian.org 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-</a:t>
            </a:r>
            <a:r>
              <a:rPr lang="pt-PT" dirty="0" err="1" smtClean="0"/>
              <a:t>Knoppix</a:t>
            </a:r>
            <a:r>
              <a:rPr lang="pt-PT" dirty="0" smtClean="0"/>
              <a:t>: </a:t>
            </a:r>
            <a:r>
              <a:rPr lang="pt-PT" dirty="0" smtClean="0">
                <a:hlinkClick r:id="rId6"/>
              </a:rPr>
              <a:t>http://www.knopper.net/knoppix 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-Caixa Mágica: </a:t>
            </a:r>
            <a:r>
              <a:rPr lang="pt-PT" dirty="0" smtClean="0">
                <a:hlinkClick r:id="rId7"/>
              </a:rPr>
              <a:t>http://www.caixamagica.pt </a:t>
            </a: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-</a:t>
            </a:r>
            <a:r>
              <a:rPr lang="pt-PT" dirty="0" err="1" smtClean="0"/>
              <a:t>Kurumin</a:t>
            </a:r>
            <a:r>
              <a:rPr lang="pt-PT" dirty="0" smtClean="0"/>
              <a:t>: </a:t>
            </a:r>
            <a:r>
              <a:rPr lang="pt-PT" dirty="0" smtClean="0">
                <a:hlinkClick r:id="rId8"/>
              </a:rPr>
              <a:t>http://www.kuruminlinux.com.br</a:t>
            </a:r>
            <a:endParaRPr lang="pt-P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 l="63281" t="15000" r="14453" b="48437"/>
          <a:stretch>
            <a:fillRect/>
          </a:stretch>
        </p:blipFill>
        <p:spPr bwMode="auto">
          <a:xfrm>
            <a:off x="6643702" y="1857364"/>
            <a:ext cx="27146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85720" y="1285860"/>
            <a:ext cx="8858280" cy="4465635"/>
          </a:xfrm>
        </p:spPr>
        <p:txBody>
          <a:bodyPr/>
          <a:lstStyle/>
          <a:p>
            <a:pPr marL="12700" marR="53263" algn="just">
              <a:spcBef>
                <a:spcPts val="142"/>
              </a:spcBef>
            </a:pPr>
            <a:r>
              <a:rPr lang="pt-PT" spc="-9" dirty="0" smtClean="0">
                <a:latin typeface="Arial"/>
                <a:cs typeface="Arial"/>
              </a:rPr>
              <a:t>E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tá ligada à </a:t>
            </a:r>
            <a:r>
              <a:rPr lang="pt-PT" spc="4" dirty="0" smtClean="0">
                <a:latin typeface="Arial"/>
                <a:cs typeface="Arial"/>
              </a:rPr>
              <a:t>criação</a:t>
            </a:r>
            <a:r>
              <a:rPr lang="pt-PT" dirty="0" smtClean="0">
                <a:latin typeface="Arial"/>
                <a:cs typeface="Arial"/>
              </a:rPr>
              <a:t> do </a:t>
            </a:r>
            <a:r>
              <a:rPr lang="pt-PT" spc="-9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. </a:t>
            </a:r>
            <a:r>
              <a:rPr lang="pt-PT" spc="-4" dirty="0" smtClean="0">
                <a:latin typeface="Arial"/>
                <a:cs typeface="Arial"/>
              </a:rPr>
              <a:t>O</a:t>
            </a:r>
            <a:r>
              <a:rPr lang="pt-PT" dirty="0" smtClean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r>
              <a:rPr lang="pt-PT" b="1" spc="-4" dirty="0" err="1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lang="pt-PT" b="1" spc="-9" dirty="0" err="1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lang="pt-PT" b="1" dirty="0" err="1" smtClean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lang="pt-PT" b="1" spc="4" dirty="0" err="1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pt-PT" b="1" dirty="0" err="1" smtClean="0">
                <a:solidFill>
                  <a:srgbClr val="FF0000"/>
                </a:solidFill>
                <a:latin typeface="Arial"/>
                <a:cs typeface="Arial"/>
              </a:rPr>
              <a:t>ics</a:t>
            </a:r>
            <a:r>
              <a:rPr lang="pt-PT" dirty="0" smtClean="0">
                <a:latin typeface="Arial"/>
                <a:cs typeface="Arial"/>
              </a:rPr>
              <a:t>, na</a:t>
            </a:r>
          </a:p>
          <a:p>
            <a:pPr marL="355604" marR="928286" indent="-9" algn="just">
              <a:spcBef>
                <a:spcPts val="23"/>
              </a:spcBef>
              <a:buNone/>
            </a:pPr>
            <a:r>
              <a:rPr lang="pt-PT" dirty="0" smtClean="0">
                <a:latin typeface="Arial"/>
                <a:cs typeface="Arial"/>
              </a:rPr>
              <a:t>dé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ada de 60 de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en</a:t>
            </a:r>
            <a:r>
              <a:rPr lang="pt-PT" spc="4" dirty="0" smtClean="0">
                <a:latin typeface="Arial"/>
                <a:cs typeface="Arial"/>
              </a:rPr>
              <a:t>v</a:t>
            </a:r>
            <a:r>
              <a:rPr lang="pt-PT" dirty="0" smtClean="0">
                <a:latin typeface="Arial"/>
                <a:cs typeface="Arial"/>
              </a:rPr>
              <a:t>ol</a:t>
            </a:r>
            <a:r>
              <a:rPr lang="pt-PT" spc="4" dirty="0" smtClean="0">
                <a:latin typeface="Arial"/>
                <a:cs typeface="Arial"/>
              </a:rPr>
              <a:t>v</a:t>
            </a:r>
            <a:r>
              <a:rPr lang="pt-PT" dirty="0" smtClean="0">
                <a:latin typeface="Arial"/>
                <a:cs typeface="Arial"/>
              </a:rPr>
              <a:t>ido</a:t>
            </a:r>
            <a:r>
              <a:rPr lang="pt-PT" spc="19" dirty="0" smtClean="0">
                <a:latin typeface="Arial"/>
                <a:cs typeface="Arial"/>
              </a:rPr>
              <a:t> </a:t>
            </a:r>
            <a:r>
              <a:rPr lang="pt-PT" dirty="0" smtClean="0">
                <a:latin typeface="Arial"/>
                <a:cs typeface="Arial"/>
              </a:rPr>
              <a:t>por </a:t>
            </a:r>
            <a:r>
              <a:rPr lang="pt-PT" spc="4" dirty="0" smtClean="0">
                <a:latin typeface="Arial"/>
                <a:cs typeface="Arial"/>
              </a:rPr>
              <a:t>v</a:t>
            </a:r>
            <a:r>
              <a:rPr lang="pt-PT" dirty="0" smtClean="0">
                <a:latin typeface="Arial"/>
                <a:cs typeface="Arial"/>
              </a:rPr>
              <a:t>á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ias entidade</a:t>
            </a:r>
            <a:r>
              <a:rPr lang="pt-PT" spc="1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:</a:t>
            </a:r>
          </a:p>
          <a:p>
            <a:pPr marL="430913" marR="795648" algn="just">
              <a:spcBef>
                <a:spcPts val="234"/>
              </a:spcBef>
            </a:pPr>
            <a:r>
              <a:rPr lang="pt-PT" sz="2000" dirty="0" smtClean="0">
                <a:latin typeface="Arial"/>
                <a:cs typeface="Arial"/>
              </a:rPr>
              <a:t>– </a:t>
            </a:r>
            <a:r>
              <a:rPr lang="pt-PT" sz="2000" spc="258" dirty="0" smtClean="0">
                <a:latin typeface="Arial"/>
                <a:cs typeface="Arial"/>
              </a:rPr>
              <a:t> </a:t>
            </a:r>
            <a:r>
              <a:rPr lang="pt-PT" sz="2800" dirty="0" err="1" smtClean="0">
                <a:latin typeface="Arial"/>
                <a:cs typeface="Arial"/>
              </a:rPr>
              <a:t>M</a:t>
            </a:r>
            <a:r>
              <a:rPr lang="pt-PT" sz="2800" spc="4" dirty="0" err="1" smtClean="0">
                <a:latin typeface="Arial"/>
                <a:cs typeface="Arial"/>
              </a:rPr>
              <a:t>l</a:t>
            </a:r>
            <a:r>
              <a:rPr lang="pt-PT" sz="2800" spc="-14" dirty="0" err="1" smtClean="0">
                <a:latin typeface="Arial"/>
                <a:cs typeface="Arial"/>
              </a:rPr>
              <a:t>T</a:t>
            </a:r>
            <a:r>
              <a:rPr lang="pt-PT" sz="2800" dirty="0" smtClean="0">
                <a:latin typeface="Arial"/>
                <a:cs typeface="Arial"/>
              </a:rPr>
              <a:t>;</a:t>
            </a:r>
            <a:r>
              <a:rPr lang="pt-PT" sz="2800" spc="118" dirty="0" smtClean="0">
                <a:latin typeface="Arial"/>
                <a:cs typeface="Arial"/>
              </a:rPr>
              <a:t> </a:t>
            </a:r>
            <a:r>
              <a:rPr lang="pt-PT" sz="2800" dirty="0" smtClean="0">
                <a:latin typeface="Arial"/>
                <a:cs typeface="Arial"/>
              </a:rPr>
              <a:t>G</a:t>
            </a:r>
            <a:r>
              <a:rPr lang="pt-PT" sz="2800" spc="-4" dirty="0" smtClean="0">
                <a:latin typeface="Arial"/>
                <a:cs typeface="Arial"/>
              </a:rPr>
              <a:t>ene</a:t>
            </a:r>
            <a:r>
              <a:rPr lang="pt-PT" sz="2800" spc="4" dirty="0" smtClean="0">
                <a:latin typeface="Arial"/>
                <a:cs typeface="Arial"/>
              </a:rPr>
              <a:t>r</a:t>
            </a:r>
            <a:r>
              <a:rPr lang="pt-PT" sz="2800" spc="-4" dirty="0" smtClean="0">
                <a:latin typeface="Arial"/>
                <a:cs typeface="Arial"/>
              </a:rPr>
              <a:t>a</a:t>
            </a:r>
            <a:r>
              <a:rPr lang="pt-PT" sz="2800" dirty="0" smtClean="0">
                <a:latin typeface="Arial"/>
                <a:cs typeface="Arial"/>
              </a:rPr>
              <a:t>l </a:t>
            </a:r>
            <a:r>
              <a:rPr lang="pt-PT" sz="2800" spc="4" dirty="0" err="1" smtClean="0">
                <a:latin typeface="Arial"/>
                <a:cs typeface="Arial"/>
              </a:rPr>
              <a:t>E</a:t>
            </a:r>
            <a:r>
              <a:rPr lang="pt-PT" sz="2800" spc="-4" dirty="0" err="1" smtClean="0">
                <a:latin typeface="Arial"/>
                <a:cs typeface="Arial"/>
              </a:rPr>
              <a:t>le</a:t>
            </a:r>
            <a:r>
              <a:rPr lang="pt-PT" sz="2800" spc="4" dirty="0" err="1" smtClean="0">
                <a:latin typeface="Arial"/>
                <a:cs typeface="Arial"/>
              </a:rPr>
              <a:t>tr</a:t>
            </a:r>
            <a:r>
              <a:rPr lang="pt-PT" sz="2800" spc="-4" dirty="0" err="1" smtClean="0">
                <a:latin typeface="Arial"/>
                <a:cs typeface="Arial"/>
              </a:rPr>
              <a:t>i</a:t>
            </a:r>
            <a:r>
              <a:rPr lang="pt-PT" sz="2800" dirty="0" err="1" smtClean="0">
                <a:latin typeface="Arial"/>
                <a:cs typeface="Arial"/>
              </a:rPr>
              <a:t>c</a:t>
            </a:r>
            <a:r>
              <a:rPr lang="pt-PT" sz="2800" dirty="0" smtClean="0">
                <a:latin typeface="Arial"/>
                <a:cs typeface="Arial"/>
              </a:rPr>
              <a:t>;</a:t>
            </a:r>
            <a:r>
              <a:rPr lang="pt-PT" sz="2800" spc="9" dirty="0" smtClean="0">
                <a:latin typeface="Arial"/>
                <a:cs typeface="Arial"/>
              </a:rPr>
              <a:t> </a:t>
            </a:r>
            <a:r>
              <a:rPr lang="pt-PT" sz="2800" spc="-19" dirty="0" err="1" smtClean="0">
                <a:latin typeface="Arial"/>
                <a:cs typeface="Arial"/>
              </a:rPr>
              <a:t>B</a:t>
            </a:r>
            <a:r>
              <a:rPr lang="pt-PT" sz="2800" spc="-4" dirty="0" err="1" smtClean="0">
                <a:latin typeface="Arial"/>
                <a:cs typeface="Arial"/>
              </a:rPr>
              <a:t>e</a:t>
            </a:r>
            <a:r>
              <a:rPr lang="pt-PT" sz="2800" spc="4" dirty="0" err="1" smtClean="0">
                <a:latin typeface="Arial"/>
                <a:cs typeface="Arial"/>
              </a:rPr>
              <a:t>l</a:t>
            </a:r>
            <a:r>
              <a:rPr lang="pt-PT" sz="2800" dirty="0" err="1" smtClean="0">
                <a:latin typeface="Arial"/>
                <a:cs typeface="Arial"/>
              </a:rPr>
              <a:t>l</a:t>
            </a:r>
            <a:r>
              <a:rPr lang="pt-PT" sz="2800" dirty="0" smtClean="0">
                <a:latin typeface="Arial"/>
                <a:cs typeface="Arial"/>
              </a:rPr>
              <a:t> </a:t>
            </a:r>
            <a:r>
              <a:rPr lang="pt-PT" sz="2800" spc="-4" dirty="0" smtClean="0">
                <a:latin typeface="Arial"/>
                <a:cs typeface="Arial"/>
              </a:rPr>
              <a:t>L</a:t>
            </a:r>
            <a:r>
              <a:rPr lang="pt-PT" sz="2800" spc="4" dirty="0" smtClean="0">
                <a:latin typeface="Arial"/>
                <a:cs typeface="Arial"/>
              </a:rPr>
              <a:t>a</a:t>
            </a:r>
            <a:r>
              <a:rPr lang="pt-PT" sz="2800" spc="-4" dirty="0" smtClean="0">
                <a:latin typeface="Arial"/>
                <a:cs typeface="Arial"/>
              </a:rPr>
              <a:t>b</a:t>
            </a:r>
            <a:r>
              <a:rPr lang="pt-PT" sz="2800" dirty="0" smtClean="0">
                <a:latin typeface="Arial"/>
                <a:cs typeface="Arial"/>
              </a:rPr>
              <a:t>s e</a:t>
            </a:r>
            <a:r>
              <a:rPr lang="pt-PT" sz="2800" spc="-9" dirty="0" smtClean="0">
                <a:latin typeface="Arial"/>
                <a:cs typeface="Arial"/>
              </a:rPr>
              <a:t> </a:t>
            </a:r>
            <a:r>
              <a:rPr lang="pt-PT" sz="2800" spc="-9" dirty="0" err="1" smtClean="0">
                <a:latin typeface="Arial"/>
                <a:cs typeface="Arial"/>
              </a:rPr>
              <a:t>A</a:t>
            </a:r>
            <a:r>
              <a:rPr lang="pt-PT" sz="2800" dirty="0" err="1" smtClean="0">
                <a:latin typeface="Arial"/>
                <a:cs typeface="Arial"/>
              </a:rPr>
              <a:t>m</a:t>
            </a:r>
            <a:r>
              <a:rPr lang="pt-PT" sz="2800" spc="-4" dirty="0" err="1" smtClean="0">
                <a:latin typeface="Arial"/>
                <a:cs typeface="Arial"/>
              </a:rPr>
              <a:t>e</a:t>
            </a:r>
            <a:r>
              <a:rPr lang="pt-PT" sz="2800" spc="4" dirty="0" err="1" smtClean="0">
                <a:latin typeface="Arial"/>
                <a:cs typeface="Arial"/>
              </a:rPr>
              <a:t>r</a:t>
            </a:r>
            <a:r>
              <a:rPr lang="pt-PT" sz="2800" spc="-4" dirty="0" err="1" smtClean="0">
                <a:latin typeface="Arial"/>
                <a:cs typeface="Arial"/>
              </a:rPr>
              <a:t>i</a:t>
            </a:r>
            <a:r>
              <a:rPr lang="pt-PT" sz="2800" dirty="0" err="1" smtClean="0">
                <a:latin typeface="Arial"/>
                <a:cs typeface="Arial"/>
              </a:rPr>
              <a:t>c</a:t>
            </a:r>
            <a:r>
              <a:rPr lang="pt-PT" sz="2800" spc="4" dirty="0" err="1" smtClean="0">
                <a:latin typeface="Arial"/>
                <a:cs typeface="Arial"/>
              </a:rPr>
              <a:t>a</a:t>
            </a:r>
            <a:r>
              <a:rPr lang="pt-PT" sz="2800" dirty="0" err="1" smtClean="0">
                <a:latin typeface="Arial"/>
                <a:cs typeface="Arial"/>
              </a:rPr>
              <a:t>n</a:t>
            </a:r>
            <a:endParaRPr lang="pt-PT" sz="2800" dirty="0" smtClean="0">
              <a:latin typeface="Arial"/>
              <a:cs typeface="Arial"/>
            </a:endParaRPr>
          </a:p>
          <a:p>
            <a:pPr marL="756401" marR="53263" algn="just">
              <a:spcBef>
                <a:spcPts val="129"/>
              </a:spcBef>
              <a:buNone/>
            </a:pPr>
            <a:r>
              <a:rPr lang="pt-PT" sz="2800" spc="-4" dirty="0" err="1" smtClean="0">
                <a:latin typeface="Arial"/>
                <a:cs typeface="Arial"/>
              </a:rPr>
              <a:t>Te</a:t>
            </a:r>
            <a:r>
              <a:rPr lang="pt-PT" sz="2800" spc="4" dirty="0" err="1" smtClean="0">
                <a:latin typeface="Arial"/>
                <a:cs typeface="Arial"/>
              </a:rPr>
              <a:t>l</a:t>
            </a:r>
            <a:r>
              <a:rPr lang="pt-PT" sz="2800" spc="-4" dirty="0" err="1" smtClean="0">
                <a:latin typeface="Arial"/>
                <a:cs typeface="Arial"/>
              </a:rPr>
              <a:t>ep</a:t>
            </a:r>
            <a:r>
              <a:rPr lang="pt-PT" sz="2800" spc="4" dirty="0" err="1" smtClean="0">
                <a:latin typeface="Arial"/>
                <a:cs typeface="Arial"/>
              </a:rPr>
              <a:t>h</a:t>
            </a:r>
            <a:r>
              <a:rPr lang="pt-PT" sz="2800" spc="-4" dirty="0" err="1" smtClean="0">
                <a:latin typeface="Arial"/>
                <a:cs typeface="Arial"/>
              </a:rPr>
              <a:t>o</a:t>
            </a:r>
            <a:r>
              <a:rPr lang="pt-PT" sz="2800" spc="4" dirty="0" err="1" smtClean="0">
                <a:latin typeface="Arial"/>
                <a:cs typeface="Arial"/>
              </a:rPr>
              <a:t>n</a:t>
            </a:r>
            <a:r>
              <a:rPr lang="pt-PT" sz="2800" dirty="0" err="1" smtClean="0">
                <a:latin typeface="Arial"/>
                <a:cs typeface="Arial"/>
              </a:rPr>
              <a:t>e</a:t>
            </a:r>
            <a:r>
              <a:rPr lang="pt-PT" sz="2800" dirty="0" smtClean="0">
                <a:latin typeface="Arial"/>
                <a:cs typeface="Arial"/>
              </a:rPr>
              <a:t> </a:t>
            </a:r>
            <a:r>
              <a:rPr lang="pt-PT" sz="2800" spc="-4" dirty="0" err="1" smtClean="0">
                <a:latin typeface="Arial"/>
                <a:cs typeface="Arial"/>
              </a:rPr>
              <a:t>an</a:t>
            </a:r>
            <a:r>
              <a:rPr lang="pt-PT" sz="2800" dirty="0" err="1" smtClean="0">
                <a:latin typeface="Arial"/>
                <a:cs typeface="Arial"/>
              </a:rPr>
              <a:t>d</a:t>
            </a:r>
            <a:r>
              <a:rPr lang="pt-PT" sz="2800" dirty="0" smtClean="0">
                <a:latin typeface="Arial"/>
                <a:cs typeface="Arial"/>
              </a:rPr>
              <a:t> </a:t>
            </a:r>
            <a:r>
              <a:rPr lang="pt-PT" sz="2800" spc="-4" dirty="0" err="1" smtClean="0">
                <a:latin typeface="Arial"/>
                <a:cs typeface="Arial"/>
              </a:rPr>
              <a:t>T</a:t>
            </a:r>
            <a:r>
              <a:rPr lang="pt-PT" sz="2800" spc="4" dirty="0" err="1" smtClean="0">
                <a:latin typeface="Arial"/>
                <a:cs typeface="Arial"/>
              </a:rPr>
              <a:t>e</a:t>
            </a:r>
            <a:r>
              <a:rPr lang="pt-PT" sz="2800" spc="-4" dirty="0" err="1" smtClean="0">
                <a:latin typeface="Arial"/>
                <a:cs typeface="Arial"/>
              </a:rPr>
              <a:t>l</a:t>
            </a:r>
            <a:r>
              <a:rPr lang="pt-PT" sz="2800" spc="4" dirty="0" err="1" smtClean="0">
                <a:latin typeface="Arial"/>
                <a:cs typeface="Arial"/>
              </a:rPr>
              <a:t>e</a:t>
            </a:r>
            <a:r>
              <a:rPr lang="pt-PT" sz="2800" spc="-4" dirty="0" err="1" smtClean="0">
                <a:latin typeface="Arial"/>
                <a:cs typeface="Arial"/>
              </a:rPr>
              <a:t>q</a:t>
            </a:r>
            <a:r>
              <a:rPr lang="pt-PT" sz="2800" spc="4" dirty="0" err="1" smtClean="0">
                <a:latin typeface="Arial"/>
                <a:cs typeface="Arial"/>
              </a:rPr>
              <a:t>r</a:t>
            </a:r>
            <a:r>
              <a:rPr lang="pt-PT" sz="2800" spc="-4" dirty="0" err="1" smtClean="0">
                <a:latin typeface="Arial"/>
                <a:cs typeface="Arial"/>
              </a:rPr>
              <a:t>aph</a:t>
            </a:r>
            <a:r>
              <a:rPr lang="pt-PT" sz="2800" dirty="0" smtClean="0">
                <a:latin typeface="Arial"/>
                <a:cs typeface="Arial"/>
              </a:rPr>
              <a:t>.</a:t>
            </a:r>
          </a:p>
          <a:p>
            <a:pPr marL="355586" marR="221033" indent="-342886" algn="just">
              <a:spcBef>
                <a:spcPts val="720"/>
              </a:spcBef>
              <a:tabLst>
                <a:tab pos="342900" algn="l"/>
              </a:tabLst>
            </a:pPr>
            <a:r>
              <a:rPr lang="pt-PT" spc="-9" dirty="0" err="1" smtClean="0">
                <a:latin typeface="Arial"/>
                <a:cs typeface="Arial"/>
              </a:rPr>
              <a:t>K</a:t>
            </a:r>
            <a:r>
              <a:rPr lang="pt-PT" dirty="0" err="1" smtClean="0">
                <a:latin typeface="Arial"/>
                <a:cs typeface="Arial"/>
              </a:rPr>
              <a:t>en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spc="-9" dirty="0" err="1" smtClean="0">
                <a:latin typeface="Arial"/>
                <a:cs typeface="Arial"/>
              </a:rPr>
              <a:t>T</a:t>
            </a:r>
            <a:r>
              <a:rPr lang="pt-PT" dirty="0" err="1" smtClean="0">
                <a:latin typeface="Arial"/>
                <a:cs typeface="Arial"/>
              </a:rPr>
              <a:t>h</a:t>
            </a:r>
            <a:r>
              <a:rPr lang="pt-PT" spc="14" dirty="0" err="1" smtClean="0">
                <a:latin typeface="Arial"/>
                <a:cs typeface="Arial"/>
              </a:rPr>
              <a:t>o</a:t>
            </a:r>
            <a:r>
              <a:rPr lang="pt-PT" spc="-4" dirty="0" err="1" smtClean="0">
                <a:latin typeface="Arial"/>
                <a:cs typeface="Arial"/>
              </a:rPr>
              <a:t>m</a:t>
            </a:r>
            <a:r>
              <a:rPr lang="pt-PT" spc="4" dirty="0" err="1" smtClean="0">
                <a:latin typeface="Arial"/>
                <a:cs typeface="Arial"/>
              </a:rPr>
              <a:t>s</a:t>
            </a:r>
            <a:r>
              <a:rPr lang="pt-PT" dirty="0" err="1" smtClean="0">
                <a:latin typeface="Arial"/>
                <a:cs typeface="Arial"/>
              </a:rPr>
              <a:t>on</a:t>
            </a:r>
            <a:r>
              <a:rPr lang="pt-PT" dirty="0" smtClean="0">
                <a:latin typeface="Arial"/>
                <a:cs typeface="Arial"/>
              </a:rPr>
              <a:t> da </a:t>
            </a:r>
            <a:r>
              <a:rPr lang="pt-PT" spc="-9" dirty="0" err="1" smtClean="0">
                <a:latin typeface="Arial"/>
                <a:cs typeface="Arial"/>
              </a:rPr>
              <a:t>B</a:t>
            </a:r>
            <a:r>
              <a:rPr lang="pt-PT" dirty="0" err="1" smtClean="0">
                <a:latin typeface="Arial"/>
                <a:cs typeface="Arial"/>
              </a:rPr>
              <a:t>ell</a:t>
            </a:r>
            <a:r>
              <a:rPr lang="pt-PT" dirty="0" smtClean="0">
                <a:latin typeface="Arial"/>
                <a:cs typeface="Arial"/>
              </a:rPr>
              <a:t> Labs prosseguiu os e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tudos e quis 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o</a:t>
            </a:r>
            <a:r>
              <a:rPr lang="pt-PT" spc="-9" dirty="0" smtClean="0">
                <a:latin typeface="Arial"/>
                <a:cs typeface="Arial"/>
              </a:rPr>
              <a:t>n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t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uir um </a:t>
            </a:r>
            <a:r>
              <a:rPr lang="pt-PT" spc="-9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O 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ais pequeno.</a:t>
            </a:r>
            <a:r>
              <a:rPr lang="pt-PT" spc="19" dirty="0" smtClean="0">
                <a:latin typeface="Arial"/>
                <a:cs typeface="Arial"/>
              </a:rPr>
              <a:t> </a:t>
            </a:r>
            <a:r>
              <a:rPr lang="pt-PT" spc="-9" dirty="0" smtClean="0">
                <a:latin typeface="Arial"/>
                <a:cs typeface="Arial"/>
              </a:rPr>
              <a:t>Surgiu</a:t>
            </a:r>
            <a:r>
              <a:rPr lang="pt-PT" dirty="0" smtClean="0">
                <a:latin typeface="Arial"/>
                <a:cs typeface="Arial"/>
              </a:rPr>
              <a:t> o </a:t>
            </a:r>
            <a:r>
              <a:rPr lang="pt-PT" b="1" spc="-4" dirty="0" smtClean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lang="pt-PT" b="1" spc="-9" dirty="0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pt-PT" b="1" dirty="0" smtClean="0">
                <a:solidFill>
                  <a:srgbClr val="FF0000"/>
                </a:solidFill>
                <a:latin typeface="Arial"/>
                <a:cs typeface="Arial"/>
              </a:rPr>
              <a:t>ix </a:t>
            </a:r>
            <a:r>
              <a:rPr lang="pt-PT" dirty="0" smtClean="0">
                <a:latin typeface="Arial"/>
                <a:cs typeface="Arial"/>
              </a:rPr>
              <a:t>que</a:t>
            </a:r>
            <a:r>
              <a:rPr lang="pt-PT" spc="19" dirty="0" smtClean="0">
                <a:latin typeface="Arial"/>
                <a:cs typeface="Arial"/>
              </a:rPr>
              <a:t> </a:t>
            </a:r>
            <a:r>
              <a:rPr lang="pt-PT" dirty="0" smtClean="0">
                <a:latin typeface="Arial"/>
                <a:cs typeface="Arial"/>
              </a:rPr>
              <a:t>foi 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ais </a:t>
            </a:r>
            <a:r>
              <a:rPr lang="pt-PT" spc="-9" dirty="0" smtClean="0">
                <a:latin typeface="Arial"/>
                <a:cs typeface="Arial"/>
              </a:rPr>
              <a:t>t</a:t>
            </a:r>
            <a:r>
              <a:rPr lang="pt-PT" dirty="0" smtClean="0">
                <a:latin typeface="Arial"/>
                <a:cs typeface="Arial"/>
              </a:rPr>
              <a:t>a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de 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ee</a:t>
            </a:r>
            <a:r>
              <a:rPr lang="pt-PT" spc="4" dirty="0" smtClean="0">
                <a:latin typeface="Arial"/>
                <a:cs typeface="Arial"/>
              </a:rPr>
              <a:t>scr</a:t>
            </a:r>
            <a:r>
              <a:rPr lang="pt-PT" dirty="0" smtClean="0">
                <a:latin typeface="Arial"/>
                <a:cs typeface="Arial"/>
              </a:rPr>
              <a:t>ito na linguagem de </a:t>
            </a:r>
            <a:r>
              <a:rPr lang="pt-PT" spc="14" dirty="0" smtClean="0">
                <a:latin typeface="Arial"/>
                <a:cs typeface="Arial"/>
              </a:rPr>
              <a:t>a</a:t>
            </a:r>
            <a:r>
              <a:rPr lang="pt-PT" dirty="0" smtClean="0">
                <a:latin typeface="Arial"/>
                <a:cs typeface="Arial"/>
              </a:rPr>
              <a:t>lto nível </a:t>
            </a:r>
            <a:r>
              <a:rPr lang="pt-PT" spc="-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.</a:t>
            </a:r>
          </a:p>
          <a:p>
            <a:pPr marL="12700" algn="just">
              <a:spcBef>
                <a:spcPts val="324"/>
              </a:spcBef>
            </a:pPr>
            <a:r>
              <a:rPr lang="pt-PT" spc="-9" dirty="0" smtClean="0">
                <a:latin typeface="Arial"/>
                <a:cs typeface="Arial"/>
              </a:rPr>
              <a:t>E</a:t>
            </a:r>
            <a:r>
              <a:rPr lang="pt-PT" dirty="0" smtClean="0">
                <a:latin typeface="Arial"/>
                <a:cs typeface="Arial"/>
              </a:rPr>
              <a:t>nt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e 19</a:t>
            </a:r>
            <a:r>
              <a:rPr lang="pt-PT" spc="14" dirty="0" smtClean="0">
                <a:latin typeface="Arial"/>
                <a:cs typeface="Arial"/>
              </a:rPr>
              <a:t>7</a:t>
            </a:r>
            <a:r>
              <a:rPr lang="pt-PT" dirty="0" smtClean="0">
                <a:latin typeface="Arial"/>
                <a:cs typeface="Arial"/>
              </a:rPr>
              <a:t>7 e 1981, a </a:t>
            </a:r>
            <a:r>
              <a:rPr lang="pt-PT" spc="-9" dirty="0" smtClean="0">
                <a:latin typeface="Arial"/>
                <a:cs typeface="Arial"/>
              </a:rPr>
              <a:t>AT&amp;</a:t>
            </a:r>
            <a:r>
              <a:rPr lang="pt-PT" dirty="0" smtClean="0">
                <a:latin typeface="Arial"/>
                <a:cs typeface="Arial"/>
              </a:rPr>
              <a:t>T</a:t>
            </a:r>
            <a:r>
              <a:rPr lang="pt-PT" spc="9" dirty="0" smtClean="0">
                <a:latin typeface="Arial"/>
                <a:cs typeface="Arial"/>
              </a:rPr>
              <a:t> </a:t>
            </a:r>
            <a:r>
              <a:rPr lang="pt-PT" dirty="0" smtClean="0">
                <a:latin typeface="Arial"/>
                <a:cs typeface="Arial"/>
              </a:rPr>
              <a:t>alte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ou o </a:t>
            </a:r>
            <a:r>
              <a:rPr lang="pt-PT" spc="-4" dirty="0" smtClean="0">
                <a:latin typeface="Arial"/>
                <a:cs typeface="Arial"/>
              </a:rPr>
              <a:t>U</a:t>
            </a:r>
            <a:r>
              <a:rPr lang="pt-PT" dirty="0" smtClean="0">
                <a:latin typeface="Arial"/>
                <a:cs typeface="Arial"/>
              </a:rPr>
              <a:t>nix e lançou o </a:t>
            </a:r>
            <a:r>
              <a:rPr lang="pt-PT" b="1" spc="4" dirty="0" err="1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pt-PT" b="1" spc="-19" dirty="0" err="1" smtClean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lang="pt-PT" b="1" spc="14" dirty="0" err="1" smtClean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lang="pt-PT" b="1" spc="4" dirty="0" err="1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pt-PT" b="1" dirty="0" err="1" smtClean="0">
                <a:solidFill>
                  <a:srgbClr val="FF0000"/>
                </a:solidFill>
                <a:latin typeface="Arial"/>
                <a:cs typeface="Arial"/>
              </a:rPr>
              <a:t>em</a:t>
            </a:r>
            <a:r>
              <a:rPr lang="pt-PT" b="1" dirty="0" smtClean="0">
                <a:solidFill>
                  <a:srgbClr val="FF0000"/>
                </a:solidFill>
                <a:latin typeface="Arial"/>
                <a:cs typeface="Arial"/>
              </a:rPr>
              <a:t> III</a:t>
            </a:r>
            <a:endParaRPr lang="pt-PT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endParaRPr lang="pt-PT" dirty="0"/>
          </a:p>
        </p:txBody>
      </p:sp>
      <p:sp>
        <p:nvSpPr>
          <p:cNvPr id="4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85"/>
              </a:lnSpc>
              <a:spcBef>
                <a:spcPts val="179"/>
              </a:spcBef>
            </a:pPr>
            <a:r>
              <a:rPr lang="pt-PT" sz="3600" b="1" dirty="0" smtClean="0">
                <a:solidFill>
                  <a:srgbClr val="006464"/>
                </a:solidFill>
                <a:latin typeface="Arial"/>
                <a:cs typeface="Arial"/>
              </a:rPr>
              <a:t>H</a:t>
            </a:r>
            <a:r>
              <a:rPr lang="pt-PT" sz="3600" b="1" spc="-4" dirty="0" smtClean="0">
                <a:solidFill>
                  <a:srgbClr val="006464"/>
                </a:solidFill>
                <a:latin typeface="Arial"/>
                <a:cs typeface="Arial"/>
              </a:rPr>
              <a:t>i</a:t>
            </a:r>
            <a:r>
              <a:rPr lang="pt-PT" sz="3600" b="1" dirty="0" smtClean="0">
                <a:solidFill>
                  <a:srgbClr val="006464"/>
                </a:solidFill>
                <a:latin typeface="Arial"/>
                <a:cs typeface="Arial"/>
              </a:rPr>
              <a:t>st</a:t>
            </a:r>
            <a:r>
              <a:rPr lang="pt-PT" sz="3600" b="1" spc="-9" dirty="0" smtClean="0">
                <a:solidFill>
                  <a:srgbClr val="006464"/>
                </a:solidFill>
                <a:latin typeface="Arial"/>
                <a:cs typeface="Arial"/>
              </a:rPr>
              <a:t>ó</a:t>
            </a:r>
            <a:r>
              <a:rPr lang="pt-PT" sz="3600" b="1" dirty="0" smtClean="0">
                <a:solidFill>
                  <a:srgbClr val="006464"/>
                </a:solidFill>
                <a:latin typeface="Arial"/>
                <a:cs typeface="Arial"/>
              </a:rPr>
              <a:t>r</a:t>
            </a:r>
            <a:r>
              <a:rPr lang="pt-PT" sz="3600" b="1" spc="-4" dirty="0" smtClean="0">
                <a:solidFill>
                  <a:srgbClr val="006464"/>
                </a:solidFill>
                <a:latin typeface="Arial"/>
                <a:cs typeface="Arial"/>
              </a:rPr>
              <a:t>i</a:t>
            </a:r>
            <a:r>
              <a:rPr lang="pt-PT" sz="3600" b="1" dirty="0" smtClean="0">
                <a:solidFill>
                  <a:srgbClr val="006464"/>
                </a:solidFill>
                <a:latin typeface="Arial"/>
                <a:cs typeface="Arial"/>
              </a:rPr>
              <a:t>a </a:t>
            </a:r>
            <a:r>
              <a:rPr lang="pt-PT" sz="3600" b="1" spc="-9" dirty="0" smtClean="0">
                <a:solidFill>
                  <a:srgbClr val="006464"/>
                </a:solidFill>
                <a:latin typeface="Arial"/>
                <a:cs typeface="Arial"/>
              </a:rPr>
              <a:t>d</a:t>
            </a:r>
            <a:r>
              <a:rPr lang="pt-PT" sz="3600" b="1" dirty="0" smtClean="0">
                <a:solidFill>
                  <a:srgbClr val="006464"/>
                </a:solidFill>
                <a:latin typeface="Arial"/>
                <a:cs typeface="Arial"/>
              </a:rPr>
              <a:t>o </a:t>
            </a:r>
            <a:r>
              <a:rPr lang="pt-PT" sz="3600" b="1" spc="4" dirty="0" smtClean="0">
                <a:solidFill>
                  <a:srgbClr val="006464"/>
                </a:solidFill>
                <a:latin typeface="Arial"/>
                <a:cs typeface="Arial"/>
              </a:rPr>
              <a:t>Li</a:t>
            </a:r>
            <a:r>
              <a:rPr lang="pt-PT" sz="3600" b="1" spc="-9" dirty="0" smtClean="0">
                <a:solidFill>
                  <a:srgbClr val="006464"/>
                </a:solidFill>
                <a:latin typeface="Arial"/>
                <a:cs typeface="Arial"/>
              </a:rPr>
              <a:t>nu</a:t>
            </a:r>
            <a:r>
              <a:rPr lang="pt-PT" sz="3600" b="1" dirty="0" smtClean="0">
                <a:solidFill>
                  <a:srgbClr val="006464"/>
                </a:solidFill>
                <a:latin typeface="Arial"/>
                <a:cs typeface="Arial"/>
              </a:rPr>
              <a:t>x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H</a:t>
            </a:r>
            <a:r>
              <a:rPr lang="pt-PT" b="1" spc="-4" dirty="0" smtClean="0">
                <a:solidFill>
                  <a:srgbClr val="006464"/>
                </a:solidFill>
                <a:latin typeface="Arial"/>
                <a:cs typeface="Arial"/>
              </a:rPr>
              <a:t>i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st</a:t>
            </a:r>
            <a:r>
              <a:rPr lang="pt-PT" b="1" spc="-9" dirty="0" smtClean="0">
                <a:solidFill>
                  <a:srgbClr val="006464"/>
                </a:solidFill>
                <a:latin typeface="Arial"/>
                <a:cs typeface="Arial"/>
              </a:rPr>
              <a:t>ó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r</a:t>
            </a:r>
            <a:r>
              <a:rPr lang="pt-PT" b="1" spc="-4" dirty="0" smtClean="0">
                <a:solidFill>
                  <a:srgbClr val="006464"/>
                </a:solidFill>
                <a:latin typeface="Arial"/>
                <a:cs typeface="Arial"/>
              </a:rPr>
              <a:t>i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a </a:t>
            </a:r>
            <a:r>
              <a:rPr lang="pt-PT" b="1" spc="-9" dirty="0" smtClean="0">
                <a:solidFill>
                  <a:srgbClr val="006464"/>
                </a:solidFill>
                <a:latin typeface="Arial"/>
                <a:cs typeface="Arial"/>
              </a:rPr>
              <a:t>d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o </a:t>
            </a:r>
            <a:r>
              <a:rPr lang="pt-PT" b="1" spc="4" dirty="0" smtClean="0">
                <a:solidFill>
                  <a:srgbClr val="006464"/>
                </a:solidFill>
                <a:latin typeface="Arial"/>
                <a:cs typeface="Arial"/>
              </a:rPr>
              <a:t>Li</a:t>
            </a:r>
            <a:r>
              <a:rPr lang="pt-PT" b="1" spc="-9" dirty="0" smtClean="0">
                <a:solidFill>
                  <a:srgbClr val="006464"/>
                </a:solidFill>
                <a:latin typeface="Arial"/>
                <a:cs typeface="Arial"/>
              </a:rPr>
              <a:t>nu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x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158" y="1357298"/>
            <a:ext cx="8786842" cy="4751387"/>
          </a:xfrm>
        </p:spPr>
        <p:txBody>
          <a:bodyPr/>
          <a:lstStyle/>
          <a:p>
            <a:pPr marL="12711" algn="just">
              <a:spcBef>
                <a:spcPts val="142"/>
              </a:spcBef>
            </a:pPr>
            <a:r>
              <a:rPr lang="pt-PT" spc="-9" dirty="0" smtClean="0">
                <a:latin typeface="Arial"/>
                <a:cs typeface="Arial"/>
              </a:rPr>
              <a:t>E</a:t>
            </a:r>
            <a:r>
              <a:rPr lang="pt-PT" dirty="0" smtClean="0">
                <a:latin typeface="Arial"/>
                <a:cs typeface="Arial"/>
              </a:rPr>
              <a:t>m 1983,</a:t>
            </a:r>
            <a:r>
              <a:rPr lang="pt-PT" spc="19" dirty="0" smtClean="0">
                <a:latin typeface="Arial"/>
                <a:cs typeface="Arial"/>
              </a:rPr>
              <a:t> </a:t>
            </a:r>
            <a:r>
              <a:rPr lang="pt-PT" dirty="0" smtClean="0">
                <a:latin typeface="Arial"/>
                <a:cs typeface="Arial"/>
              </a:rPr>
              <a:t>foi lançado o </a:t>
            </a:r>
            <a:r>
              <a:rPr lang="pt-PT" b="1" spc="-4" dirty="0" smtClean="0">
                <a:solidFill>
                  <a:srgbClr val="FF3100"/>
                </a:solidFill>
                <a:latin typeface="Arial"/>
                <a:cs typeface="Arial"/>
              </a:rPr>
              <a:t>U</a:t>
            </a:r>
            <a:r>
              <a:rPr lang="pt-PT" b="1" spc="-9" dirty="0" smtClean="0">
                <a:solidFill>
                  <a:srgbClr val="FF3100"/>
                </a:solidFill>
                <a:latin typeface="Arial"/>
                <a:cs typeface="Arial"/>
              </a:rPr>
              <a:t>n</a:t>
            </a:r>
            <a:r>
              <a:rPr lang="pt-PT" b="1" spc="14" dirty="0" smtClean="0">
                <a:solidFill>
                  <a:srgbClr val="FF3100"/>
                </a:solidFill>
                <a:latin typeface="Arial"/>
                <a:cs typeface="Arial"/>
              </a:rPr>
              <a:t>i</a:t>
            </a:r>
            <a:r>
              <a:rPr lang="pt-PT" b="1" dirty="0" smtClean="0">
                <a:solidFill>
                  <a:srgbClr val="FF3100"/>
                </a:solidFill>
                <a:latin typeface="Arial"/>
                <a:cs typeface="Arial"/>
              </a:rPr>
              <a:t>x </a:t>
            </a:r>
            <a:r>
              <a:rPr lang="pt-PT" b="1" spc="4" dirty="0" err="1" smtClean="0">
                <a:solidFill>
                  <a:srgbClr val="FF3100"/>
                </a:solidFill>
                <a:latin typeface="Arial"/>
                <a:cs typeface="Arial"/>
              </a:rPr>
              <a:t>S</a:t>
            </a:r>
            <a:r>
              <a:rPr lang="pt-PT" b="1" spc="-19" dirty="0" err="1" smtClean="0">
                <a:solidFill>
                  <a:srgbClr val="FF3100"/>
                </a:solidFill>
                <a:latin typeface="Arial"/>
                <a:cs typeface="Arial"/>
              </a:rPr>
              <a:t>y</a:t>
            </a:r>
            <a:r>
              <a:rPr lang="pt-PT" b="1" spc="14" dirty="0" err="1" smtClean="0">
                <a:solidFill>
                  <a:srgbClr val="FF3100"/>
                </a:solidFill>
                <a:latin typeface="Arial"/>
                <a:cs typeface="Arial"/>
              </a:rPr>
              <a:t>s</a:t>
            </a:r>
            <a:r>
              <a:rPr lang="pt-PT" b="1" spc="4" dirty="0" err="1" smtClean="0">
                <a:solidFill>
                  <a:srgbClr val="FF3100"/>
                </a:solidFill>
                <a:latin typeface="Arial"/>
                <a:cs typeface="Arial"/>
              </a:rPr>
              <a:t>t</a:t>
            </a:r>
            <a:r>
              <a:rPr lang="pt-PT" b="1" spc="14" dirty="0" err="1" smtClean="0">
                <a:solidFill>
                  <a:srgbClr val="FF3100"/>
                </a:solidFill>
                <a:latin typeface="Arial"/>
                <a:cs typeface="Arial"/>
              </a:rPr>
              <a:t>e</a:t>
            </a:r>
            <a:r>
              <a:rPr lang="pt-PT" b="1" dirty="0" err="1" smtClean="0">
                <a:solidFill>
                  <a:srgbClr val="FF3100"/>
                </a:solidFill>
                <a:latin typeface="Arial"/>
                <a:cs typeface="Arial"/>
              </a:rPr>
              <a:t>m</a:t>
            </a:r>
            <a:r>
              <a:rPr lang="pt-PT" b="1" dirty="0" smtClean="0">
                <a:solidFill>
                  <a:srgbClr val="FF3100"/>
                </a:solidFill>
                <a:latin typeface="Arial"/>
                <a:cs typeface="Arial"/>
              </a:rPr>
              <a:t> IV</a:t>
            </a:r>
            <a:r>
              <a:rPr lang="pt-PT" b="1" dirty="0" smtClean="0">
                <a:latin typeface="Arial"/>
                <a:cs typeface="Arial"/>
              </a:rPr>
              <a:t> </a:t>
            </a:r>
            <a:r>
              <a:rPr lang="pt-PT" dirty="0" smtClean="0">
                <a:latin typeface="Arial"/>
                <a:cs typeface="Arial"/>
              </a:rPr>
              <a:t>que</a:t>
            </a:r>
          </a:p>
          <a:p>
            <a:pPr marL="12726" marR="262926" indent="4" algn="just">
              <a:spcBef>
                <a:spcPts val="23"/>
              </a:spcBef>
              <a:buNone/>
            </a:pPr>
            <a:r>
              <a:rPr lang="pt-PT" dirty="0" smtClean="0">
                <a:latin typeface="Arial"/>
                <a:cs typeface="Arial"/>
              </a:rPr>
              <a:t>pa</a:t>
            </a:r>
            <a:r>
              <a:rPr lang="pt-PT" spc="4" dirty="0" smtClean="0">
                <a:latin typeface="Arial"/>
                <a:cs typeface="Arial"/>
              </a:rPr>
              <a:t>ss</a:t>
            </a:r>
            <a:r>
              <a:rPr lang="pt-PT" dirty="0" smtClean="0">
                <a:latin typeface="Arial"/>
                <a:cs typeface="Arial"/>
              </a:rPr>
              <a:t>ou a 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er 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o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e</a:t>
            </a:r>
            <a:r>
              <a:rPr lang="pt-PT" spc="4" dirty="0" smtClean="0">
                <a:latin typeface="Arial"/>
                <a:cs typeface="Arial"/>
              </a:rPr>
              <a:t>rc</a:t>
            </a:r>
            <a:r>
              <a:rPr lang="pt-PT" dirty="0" smtClean="0">
                <a:latin typeface="Arial"/>
                <a:cs typeface="Arial"/>
              </a:rPr>
              <a:t>iali</a:t>
            </a:r>
            <a:r>
              <a:rPr lang="pt-PT" spc="4" dirty="0" smtClean="0">
                <a:latin typeface="Arial"/>
                <a:cs typeface="Arial"/>
              </a:rPr>
              <a:t>z</a:t>
            </a:r>
            <a:r>
              <a:rPr lang="pt-PT" dirty="0" smtClean="0">
                <a:latin typeface="Arial"/>
                <a:cs typeface="Arial"/>
              </a:rPr>
              <a:t>ad</a:t>
            </a:r>
            <a:r>
              <a:rPr lang="pt-PT" spc="14" dirty="0" smtClean="0">
                <a:latin typeface="Arial"/>
                <a:cs typeface="Arial"/>
              </a:rPr>
              <a:t>o</a:t>
            </a:r>
            <a:r>
              <a:rPr lang="pt-PT" dirty="0" smtClean="0">
                <a:latin typeface="Arial"/>
                <a:cs typeface="Arial"/>
              </a:rPr>
              <a:t>. </a:t>
            </a:r>
            <a:r>
              <a:rPr lang="pt-PT" spc="-9" dirty="0" smtClean="0">
                <a:latin typeface="Arial"/>
                <a:cs typeface="Arial"/>
              </a:rPr>
              <a:t>E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te 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i</a:t>
            </a:r>
            <a:r>
              <a:rPr lang="pt-PT" spc="-9" dirty="0" smtClean="0">
                <a:latin typeface="Arial"/>
                <a:cs typeface="Arial"/>
              </a:rPr>
              <a:t>st</a:t>
            </a:r>
            <a:r>
              <a:rPr lang="pt-PT" dirty="0" smtClean="0">
                <a:latin typeface="Arial"/>
                <a:cs typeface="Arial"/>
              </a:rPr>
              <a:t>e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a é u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ado ainda ho</a:t>
            </a:r>
            <a:r>
              <a:rPr lang="pt-PT" spc="14" dirty="0" smtClean="0">
                <a:latin typeface="Arial"/>
                <a:cs typeface="Arial"/>
              </a:rPr>
              <a:t>j</a:t>
            </a:r>
            <a:r>
              <a:rPr lang="pt-PT" dirty="0" smtClean="0">
                <a:latin typeface="Arial"/>
                <a:cs typeface="Arial"/>
              </a:rPr>
              <a:t>e e to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nou</a:t>
            </a:r>
            <a:r>
              <a:rPr lang="pt-PT" spc="4" dirty="0" smtClean="0">
                <a:latin typeface="Arial"/>
                <a:cs typeface="Arial"/>
              </a:rPr>
              <a:t>-s</a:t>
            </a:r>
            <a:r>
              <a:rPr lang="pt-PT" dirty="0" smtClean="0">
                <a:latin typeface="Arial"/>
                <a:cs typeface="Arial"/>
              </a:rPr>
              <a:t>e no padrão inte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na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i</a:t>
            </a:r>
            <a:r>
              <a:rPr lang="pt-PT" spc="14" dirty="0" smtClean="0">
                <a:latin typeface="Arial"/>
                <a:cs typeface="Arial"/>
              </a:rPr>
              <a:t>o</a:t>
            </a:r>
            <a:r>
              <a:rPr lang="pt-PT" dirty="0" smtClean="0">
                <a:latin typeface="Arial"/>
                <a:cs typeface="Arial"/>
              </a:rPr>
              <a:t>nal do </a:t>
            </a:r>
            <a:r>
              <a:rPr lang="pt-PT" spc="-4" dirty="0" smtClean="0">
                <a:latin typeface="Arial"/>
                <a:cs typeface="Arial"/>
              </a:rPr>
              <a:t>U</a:t>
            </a:r>
            <a:r>
              <a:rPr lang="pt-PT" spc="14" dirty="0" smtClean="0">
                <a:latin typeface="Arial"/>
                <a:cs typeface="Arial"/>
              </a:rPr>
              <a:t>n</a:t>
            </a:r>
            <a:r>
              <a:rPr lang="pt-PT" dirty="0" smtClean="0">
                <a:latin typeface="Arial"/>
                <a:cs typeface="Arial"/>
              </a:rPr>
              <a:t>i</a:t>
            </a:r>
            <a:r>
              <a:rPr lang="pt-PT" spc="4" dirty="0" smtClean="0">
                <a:latin typeface="Arial"/>
                <a:cs typeface="Arial"/>
              </a:rPr>
              <a:t>x</a:t>
            </a:r>
            <a:r>
              <a:rPr lang="pt-PT" dirty="0" smtClean="0">
                <a:latin typeface="Arial"/>
                <a:cs typeface="Arial"/>
              </a:rPr>
              <a:t>.</a:t>
            </a:r>
          </a:p>
          <a:p>
            <a:pPr marL="12700" marR="64913" indent="11" algn="just">
              <a:spcBef>
                <a:spcPts val="686"/>
              </a:spcBef>
            </a:pPr>
            <a:r>
              <a:rPr lang="pt-PT" spc="-4" dirty="0" smtClean="0">
                <a:latin typeface="Arial"/>
                <a:cs typeface="Arial"/>
              </a:rPr>
              <a:t>C</a:t>
            </a:r>
            <a:r>
              <a:rPr lang="pt-PT" spc="14" dirty="0" smtClean="0">
                <a:latin typeface="Arial"/>
                <a:cs typeface="Arial"/>
              </a:rPr>
              <a:t>o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o as licenças de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te </a:t>
            </a:r>
            <a:r>
              <a:rPr lang="pt-PT" spc="-9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O pa</a:t>
            </a:r>
            <a:r>
              <a:rPr lang="pt-PT" spc="4" dirty="0" smtClean="0">
                <a:latin typeface="Arial"/>
                <a:cs typeface="Arial"/>
              </a:rPr>
              <a:t>ss</a:t>
            </a:r>
            <a:r>
              <a:rPr lang="pt-PT" dirty="0" smtClean="0">
                <a:latin typeface="Arial"/>
                <a:cs typeface="Arial"/>
              </a:rPr>
              <a:t>a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am a 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er pagas foi </a:t>
            </a:r>
            <a:r>
              <a:rPr lang="pt-PT" spc="4" dirty="0" smtClean="0">
                <a:latin typeface="Arial"/>
                <a:cs typeface="Arial"/>
              </a:rPr>
              <a:t>cr</a:t>
            </a:r>
            <a:r>
              <a:rPr lang="pt-PT" dirty="0" smtClean="0">
                <a:latin typeface="Arial"/>
                <a:cs typeface="Arial"/>
              </a:rPr>
              <a:t>iada u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a fundação 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om o </a:t>
            </a:r>
            <a:r>
              <a:rPr lang="pt-PT" dirty="0" err="1" smtClean="0">
                <a:latin typeface="Arial"/>
                <a:cs typeface="Arial"/>
              </a:rPr>
              <a:t>objeti</a:t>
            </a:r>
            <a:r>
              <a:rPr lang="pt-PT" spc="4" dirty="0" err="1" smtClean="0">
                <a:latin typeface="Arial"/>
                <a:cs typeface="Arial"/>
              </a:rPr>
              <a:t>v</a:t>
            </a:r>
            <a:r>
              <a:rPr lang="pt-PT" dirty="0" err="1" smtClean="0">
                <a:latin typeface="Arial"/>
                <a:cs typeface="Arial"/>
              </a:rPr>
              <a:t>o</a:t>
            </a:r>
            <a:r>
              <a:rPr lang="pt-PT" dirty="0" smtClean="0">
                <a:latin typeface="Arial"/>
                <a:cs typeface="Arial"/>
              </a:rPr>
              <a:t> de proteger o 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oft</a:t>
            </a:r>
            <a:r>
              <a:rPr lang="pt-PT" spc="-4" dirty="0" smtClean="0">
                <a:latin typeface="Arial"/>
                <a:cs typeface="Arial"/>
              </a:rPr>
              <a:t>w</a:t>
            </a:r>
            <a:r>
              <a:rPr lang="pt-PT" spc="-9" dirty="0" smtClean="0">
                <a:latin typeface="Arial"/>
                <a:cs typeface="Arial"/>
              </a:rPr>
              <a:t>a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e li</a:t>
            </a:r>
            <a:r>
              <a:rPr lang="pt-PT" spc="4" dirty="0" smtClean="0">
                <a:latin typeface="Arial"/>
                <a:cs typeface="Arial"/>
              </a:rPr>
              <a:t>vr</a:t>
            </a:r>
            <a:r>
              <a:rPr lang="pt-PT" dirty="0" smtClean="0">
                <a:latin typeface="Arial"/>
                <a:cs typeface="Arial"/>
              </a:rPr>
              <a:t>e, a </a:t>
            </a:r>
            <a:r>
              <a:rPr lang="pt-PT" b="1" spc="-9" dirty="0" smtClean="0">
                <a:solidFill>
                  <a:srgbClr val="FF3100"/>
                </a:solidFill>
                <a:latin typeface="Arial"/>
                <a:cs typeface="Arial"/>
              </a:rPr>
              <a:t>FS</a:t>
            </a:r>
            <a:r>
              <a:rPr lang="pt-PT" b="1" dirty="0" smtClean="0">
                <a:solidFill>
                  <a:srgbClr val="FF3100"/>
                </a:solidFill>
                <a:latin typeface="Arial"/>
                <a:cs typeface="Arial"/>
              </a:rPr>
              <a:t>F </a:t>
            </a:r>
            <a:r>
              <a:rPr lang="pt-PT" spc="4" dirty="0" smtClean="0">
                <a:latin typeface="Arial"/>
                <a:cs typeface="Arial"/>
              </a:rPr>
              <a:t>(</a:t>
            </a:r>
            <a:r>
              <a:rPr lang="pt-PT" spc="-9" dirty="0" err="1" smtClean="0">
                <a:latin typeface="Arial"/>
                <a:cs typeface="Arial"/>
              </a:rPr>
              <a:t>F</a:t>
            </a:r>
            <a:r>
              <a:rPr lang="pt-PT" spc="4" dirty="0" err="1" smtClean="0">
                <a:latin typeface="Arial"/>
                <a:cs typeface="Arial"/>
              </a:rPr>
              <a:t>r</a:t>
            </a:r>
            <a:r>
              <a:rPr lang="pt-PT" dirty="0" err="1" smtClean="0">
                <a:latin typeface="Arial"/>
                <a:cs typeface="Arial"/>
              </a:rPr>
              <a:t>ee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spc="-9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o</a:t>
            </a:r>
            <a:r>
              <a:rPr lang="pt-PT" spc="14" dirty="0" smtClean="0">
                <a:latin typeface="Arial"/>
                <a:cs typeface="Arial"/>
              </a:rPr>
              <a:t>f</a:t>
            </a:r>
            <a:r>
              <a:rPr lang="pt-PT" dirty="0" smtClean="0">
                <a:latin typeface="Arial"/>
                <a:cs typeface="Arial"/>
              </a:rPr>
              <a:t>t</a:t>
            </a:r>
            <a:r>
              <a:rPr lang="pt-PT" spc="-4" dirty="0" smtClean="0">
                <a:latin typeface="Arial"/>
                <a:cs typeface="Arial"/>
              </a:rPr>
              <a:t>w</a:t>
            </a:r>
            <a:r>
              <a:rPr lang="pt-PT" dirty="0" smtClean="0">
                <a:latin typeface="Arial"/>
                <a:cs typeface="Arial"/>
              </a:rPr>
              <a:t>a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e </a:t>
            </a:r>
            <a:r>
              <a:rPr lang="pt-PT" spc="-9" dirty="0" err="1" smtClean="0">
                <a:latin typeface="Arial"/>
                <a:cs typeface="Arial"/>
              </a:rPr>
              <a:t>F</a:t>
            </a:r>
            <a:r>
              <a:rPr lang="pt-PT" spc="14" dirty="0" err="1" smtClean="0">
                <a:latin typeface="Arial"/>
                <a:cs typeface="Arial"/>
              </a:rPr>
              <a:t>u</a:t>
            </a:r>
            <a:r>
              <a:rPr lang="pt-PT" dirty="0" err="1" smtClean="0">
                <a:latin typeface="Arial"/>
                <a:cs typeface="Arial"/>
              </a:rPr>
              <a:t>ndation</a:t>
            </a:r>
            <a:r>
              <a:rPr lang="pt-PT" dirty="0" smtClean="0">
                <a:latin typeface="Arial"/>
                <a:cs typeface="Arial"/>
              </a:rPr>
              <a:t>) e u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a licença e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pe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ial </a:t>
            </a:r>
            <a:r>
              <a:rPr lang="pt-PT" b="1" spc="-4" dirty="0" smtClean="0">
                <a:solidFill>
                  <a:srgbClr val="FF3100"/>
                </a:solidFill>
                <a:latin typeface="Arial"/>
                <a:cs typeface="Arial"/>
              </a:rPr>
              <a:t>G</a:t>
            </a:r>
            <a:r>
              <a:rPr lang="pt-PT" b="1" spc="-9" dirty="0" smtClean="0">
                <a:solidFill>
                  <a:srgbClr val="FF3100"/>
                </a:solidFill>
                <a:latin typeface="Arial"/>
                <a:cs typeface="Arial"/>
              </a:rPr>
              <a:t>P</a:t>
            </a:r>
            <a:r>
              <a:rPr lang="pt-PT" b="1" dirty="0" smtClean="0">
                <a:solidFill>
                  <a:srgbClr val="FF3100"/>
                </a:solidFill>
                <a:latin typeface="Arial"/>
                <a:cs typeface="Arial"/>
              </a:rPr>
              <a:t>L </a:t>
            </a:r>
            <a:r>
              <a:rPr lang="pt-PT" spc="4" dirty="0" smtClean="0">
                <a:latin typeface="Arial"/>
                <a:cs typeface="Arial"/>
              </a:rPr>
              <a:t>(</a:t>
            </a:r>
            <a:r>
              <a:rPr lang="pt-PT" spc="-4" dirty="0" smtClean="0">
                <a:latin typeface="Arial"/>
                <a:cs typeface="Arial"/>
              </a:rPr>
              <a:t>G</a:t>
            </a:r>
            <a:r>
              <a:rPr lang="pt-PT" spc="14" dirty="0" smtClean="0">
                <a:latin typeface="Arial"/>
                <a:cs typeface="Arial"/>
              </a:rPr>
              <a:t>e</a:t>
            </a:r>
            <a:r>
              <a:rPr lang="pt-PT" dirty="0" smtClean="0">
                <a:latin typeface="Arial"/>
                <a:cs typeface="Arial"/>
              </a:rPr>
              <a:t>ne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al </a:t>
            </a:r>
            <a:r>
              <a:rPr lang="pt-PT" spc="-9" dirty="0" err="1" smtClean="0">
                <a:latin typeface="Arial"/>
                <a:cs typeface="Arial"/>
              </a:rPr>
              <a:t>P</a:t>
            </a:r>
            <a:r>
              <a:rPr lang="pt-PT" dirty="0" err="1" smtClean="0">
                <a:latin typeface="Arial"/>
                <a:cs typeface="Arial"/>
              </a:rPr>
              <a:t>u</a:t>
            </a:r>
            <a:r>
              <a:rPr lang="pt-PT" spc="14" dirty="0" err="1" smtClean="0">
                <a:latin typeface="Arial"/>
                <a:cs typeface="Arial"/>
              </a:rPr>
              <a:t>b</a:t>
            </a:r>
            <a:r>
              <a:rPr lang="pt-PT" dirty="0" err="1" smtClean="0">
                <a:latin typeface="Arial"/>
                <a:cs typeface="Arial"/>
              </a:rPr>
              <a:t>lic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Li</a:t>
            </a:r>
            <a:r>
              <a:rPr lang="pt-PT" spc="4" dirty="0" err="1" smtClean="0">
                <a:latin typeface="Arial"/>
                <a:cs typeface="Arial"/>
              </a:rPr>
              <a:t>c</a:t>
            </a:r>
            <a:r>
              <a:rPr lang="pt-PT" dirty="0" err="1" smtClean="0">
                <a:latin typeface="Arial"/>
                <a:cs typeface="Arial"/>
              </a:rPr>
              <a:t>en</a:t>
            </a:r>
            <a:r>
              <a:rPr lang="pt-PT" spc="-9" dirty="0" err="1" smtClean="0">
                <a:latin typeface="Arial"/>
                <a:cs typeface="Arial"/>
              </a:rPr>
              <a:t>c</a:t>
            </a:r>
            <a:r>
              <a:rPr lang="pt-PT" dirty="0" err="1" smtClean="0">
                <a:latin typeface="Arial"/>
                <a:cs typeface="Arial"/>
              </a:rPr>
              <a:t>e</a:t>
            </a:r>
            <a:r>
              <a:rPr lang="pt-PT" dirty="0" smtClean="0">
                <a:latin typeface="Arial"/>
                <a:cs typeface="Arial"/>
              </a:rPr>
              <a:t>) que pe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ite a</a:t>
            </a:r>
            <a:r>
              <a:rPr lang="pt-PT" spc="19" dirty="0" smtClean="0">
                <a:latin typeface="Arial"/>
                <a:cs typeface="Arial"/>
              </a:rPr>
              <a:t> </a:t>
            </a:r>
            <a:r>
              <a:rPr lang="pt-PT" spc="4" dirty="0" smtClean="0">
                <a:latin typeface="Arial"/>
                <a:cs typeface="Arial"/>
              </a:rPr>
              <a:t>có</a:t>
            </a:r>
            <a:r>
              <a:rPr lang="pt-PT" dirty="0" smtClean="0">
                <a:latin typeface="Arial"/>
                <a:cs typeface="Arial"/>
              </a:rPr>
              <a:t>pia, </a:t>
            </a:r>
            <a:r>
              <a:rPr lang="pt-PT" spc="-4" dirty="0" smtClean="0">
                <a:latin typeface="Arial"/>
                <a:cs typeface="Arial"/>
              </a:rPr>
              <a:t>modificação</a:t>
            </a:r>
            <a:r>
              <a:rPr lang="pt-PT" dirty="0" smtClean="0">
                <a:latin typeface="Arial"/>
                <a:cs typeface="Arial"/>
              </a:rPr>
              <a:t> e 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el</a:t>
            </a:r>
            <a:r>
              <a:rPr lang="pt-PT" spc="14" dirty="0" smtClean="0">
                <a:latin typeface="Arial"/>
                <a:cs typeface="Arial"/>
              </a:rPr>
              <a:t>h</a:t>
            </a:r>
            <a:r>
              <a:rPr lang="pt-PT" dirty="0" smtClean="0">
                <a:latin typeface="Arial"/>
                <a:cs typeface="Arial"/>
              </a:rPr>
              <a:t>o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ia de </a:t>
            </a:r>
            <a:r>
              <a:rPr lang="pt-PT" spc="-4" dirty="0" smtClean="0">
                <a:latin typeface="Arial"/>
                <a:cs typeface="Arial"/>
              </a:rPr>
              <a:t>todo o software. Surgiu então o SO </a:t>
            </a:r>
            <a:r>
              <a:rPr lang="pt-PT" spc="-4" dirty="0" smtClean="0">
                <a:solidFill>
                  <a:srgbClr val="FF0000"/>
                </a:solidFill>
                <a:latin typeface="Arial"/>
                <a:cs typeface="Arial"/>
              </a:rPr>
              <a:t>GUI.</a:t>
            </a:r>
          </a:p>
          <a:p>
            <a:pPr marL="12700" marR="64913" indent="11">
              <a:lnSpc>
                <a:spcPts val="3020"/>
              </a:lnSpc>
              <a:spcBef>
                <a:spcPts val="686"/>
              </a:spcBef>
            </a:pPr>
            <a:endParaRPr lang="pt-PT" dirty="0" smtClean="0">
              <a:latin typeface="Arial"/>
              <a:cs typeface="Arial"/>
            </a:endParaRPr>
          </a:p>
          <a:p>
            <a:endParaRPr lang="pt-P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H</a:t>
            </a:r>
            <a:r>
              <a:rPr lang="pt-PT" b="1" spc="-4" dirty="0" smtClean="0">
                <a:solidFill>
                  <a:srgbClr val="006464"/>
                </a:solidFill>
                <a:latin typeface="Arial"/>
                <a:cs typeface="Arial"/>
              </a:rPr>
              <a:t>i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st</a:t>
            </a:r>
            <a:r>
              <a:rPr lang="pt-PT" b="1" spc="-9" dirty="0" smtClean="0">
                <a:solidFill>
                  <a:srgbClr val="006464"/>
                </a:solidFill>
                <a:latin typeface="Arial"/>
                <a:cs typeface="Arial"/>
              </a:rPr>
              <a:t>ó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r</a:t>
            </a:r>
            <a:r>
              <a:rPr lang="pt-PT" b="1" spc="-4" dirty="0" smtClean="0">
                <a:solidFill>
                  <a:srgbClr val="006464"/>
                </a:solidFill>
                <a:latin typeface="Arial"/>
                <a:cs typeface="Arial"/>
              </a:rPr>
              <a:t>i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a </a:t>
            </a:r>
            <a:r>
              <a:rPr lang="pt-PT" b="1" spc="-9" dirty="0" smtClean="0">
                <a:solidFill>
                  <a:srgbClr val="006464"/>
                </a:solidFill>
                <a:latin typeface="Arial"/>
                <a:cs typeface="Arial"/>
              </a:rPr>
              <a:t>d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o </a:t>
            </a:r>
            <a:r>
              <a:rPr lang="pt-PT" b="1" spc="4" dirty="0" smtClean="0">
                <a:solidFill>
                  <a:srgbClr val="006464"/>
                </a:solidFill>
                <a:latin typeface="Arial"/>
                <a:cs typeface="Arial"/>
              </a:rPr>
              <a:t>Li</a:t>
            </a:r>
            <a:r>
              <a:rPr lang="pt-PT" b="1" spc="-9" dirty="0" smtClean="0">
                <a:solidFill>
                  <a:srgbClr val="006464"/>
                </a:solidFill>
                <a:latin typeface="Arial"/>
                <a:cs typeface="Arial"/>
              </a:rPr>
              <a:t>nu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x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48635" algn="just">
              <a:spcBef>
                <a:spcPts val="142"/>
              </a:spcBef>
            </a:pPr>
            <a:r>
              <a:rPr lang="pt-PT" spc="-4" dirty="0" smtClean="0">
                <a:latin typeface="Arial"/>
                <a:cs typeface="Arial"/>
              </a:rPr>
              <a:t>O </a:t>
            </a:r>
            <a:r>
              <a:rPr lang="pt-PT" spc="-4" dirty="0" err="1" smtClean="0">
                <a:latin typeface="Arial"/>
                <a:cs typeface="Arial"/>
              </a:rPr>
              <a:t>códiqo</a:t>
            </a:r>
            <a:r>
              <a:rPr lang="pt-PT" spc="-4" dirty="0" smtClean="0">
                <a:latin typeface="Arial"/>
                <a:cs typeface="Arial"/>
              </a:rPr>
              <a:t> fonte do Linux foi disponibilizado na </a:t>
            </a:r>
            <a:r>
              <a:rPr lang="pt-PT" spc="-4" dirty="0" err="1" smtClean="0">
                <a:latin typeface="Arial"/>
                <a:cs typeface="Arial"/>
              </a:rPr>
              <a:t>lnternet</a:t>
            </a:r>
            <a:r>
              <a:rPr lang="pt-PT" spc="-4" dirty="0" smtClean="0">
                <a:latin typeface="Arial"/>
                <a:cs typeface="Arial"/>
              </a:rPr>
              <a:t> e vários programadores interessaram-se pelo </a:t>
            </a:r>
            <a:r>
              <a:rPr lang="pt-PT" spc="-4" dirty="0" err="1" smtClean="0">
                <a:latin typeface="Arial"/>
                <a:cs typeface="Arial"/>
              </a:rPr>
              <a:t>projeto</a:t>
            </a:r>
            <a:r>
              <a:rPr lang="pt-PT" spc="-4" dirty="0" smtClean="0">
                <a:latin typeface="Arial"/>
                <a:cs typeface="Arial"/>
              </a:rPr>
              <a:t> tendo o número de utilizadores aumentado.</a:t>
            </a:r>
          </a:p>
          <a:p>
            <a:pPr marL="355605" indent="-342905" algn="just">
              <a:spcBef>
                <a:spcPts val="686"/>
              </a:spcBef>
              <a:tabLst>
                <a:tab pos="342900" algn="l"/>
              </a:tabLst>
            </a:pPr>
            <a:r>
              <a:rPr lang="pt-PT" spc="-4" dirty="0" smtClean="0">
                <a:latin typeface="Arial"/>
                <a:cs typeface="Arial"/>
              </a:rPr>
              <a:t>O Linux é apenas um Kernel que conjuntamente com os programas GNU forma um SO que é cada vez mais utilizado.</a:t>
            </a:r>
          </a:p>
          <a:p>
            <a:endParaRPr lang="pt-P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Características do Linux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0034" y="1643050"/>
            <a:ext cx="8643966" cy="4751387"/>
          </a:xfrm>
        </p:spPr>
        <p:txBody>
          <a:bodyPr/>
          <a:lstStyle/>
          <a:p>
            <a:pPr marL="355602" marR="26746" algn="just">
              <a:spcBef>
                <a:spcPts val="142"/>
              </a:spcBef>
            </a:pPr>
            <a:r>
              <a:rPr lang="pt-PT" dirty="0" smtClean="0">
                <a:latin typeface="Arial"/>
                <a:cs typeface="Arial"/>
              </a:rPr>
              <a:t>O Linux </a:t>
            </a:r>
            <a:r>
              <a:rPr lang="pt-PT" spc="-9" dirty="0" smtClean="0">
                <a:latin typeface="Arial"/>
                <a:cs typeface="Arial"/>
              </a:rPr>
              <a:t>carrega</a:t>
            </a:r>
            <a:r>
              <a:rPr lang="pt-PT" dirty="0" smtClean="0">
                <a:latin typeface="Arial"/>
                <a:cs typeface="Arial"/>
              </a:rPr>
              <a:t> p</a:t>
            </a:r>
            <a:r>
              <a:rPr lang="pt-PT" spc="14" dirty="0" smtClean="0">
                <a:latin typeface="Arial"/>
                <a:cs typeface="Arial"/>
              </a:rPr>
              <a:t>a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a a </a:t>
            </a:r>
            <a:r>
              <a:rPr lang="pt-PT" spc="-4" dirty="0" smtClean="0">
                <a:solidFill>
                  <a:srgbClr val="FF3100"/>
                </a:solidFill>
                <a:latin typeface="Arial"/>
                <a:cs typeface="Arial"/>
              </a:rPr>
              <a:t>m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e</a:t>
            </a:r>
            <a:r>
              <a:rPr lang="pt-PT" spc="4" dirty="0" smtClean="0">
                <a:solidFill>
                  <a:srgbClr val="FF3100"/>
                </a:solidFill>
                <a:latin typeface="Arial"/>
                <a:cs typeface="Arial"/>
              </a:rPr>
              <a:t>mór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ia</a:t>
            </a:r>
            <a:r>
              <a:rPr lang="pt-PT" dirty="0" smtClean="0">
                <a:latin typeface="Arial"/>
                <a:cs typeface="Arial"/>
              </a:rPr>
              <a:t>, em 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ada in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tante o que é utili</a:t>
            </a:r>
            <a:r>
              <a:rPr lang="pt-PT" spc="4" dirty="0" smtClean="0">
                <a:latin typeface="Arial"/>
                <a:cs typeface="Arial"/>
              </a:rPr>
              <a:t>z</a:t>
            </a:r>
            <a:r>
              <a:rPr lang="pt-PT" dirty="0" smtClean="0">
                <a:latin typeface="Arial"/>
                <a:cs typeface="Arial"/>
              </a:rPr>
              <a:t>ado du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ante o p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o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e</a:t>
            </a:r>
            <a:r>
              <a:rPr lang="pt-PT" spc="4" dirty="0" smtClean="0">
                <a:latin typeface="Arial"/>
                <a:cs typeface="Arial"/>
              </a:rPr>
              <a:t>ss</a:t>
            </a:r>
            <a:r>
              <a:rPr lang="pt-PT" dirty="0" smtClean="0">
                <a:latin typeface="Arial"/>
                <a:cs typeface="Arial"/>
              </a:rPr>
              <a:t>a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ento li</a:t>
            </a:r>
            <a:r>
              <a:rPr lang="pt-PT" spc="14" dirty="0" smtClean="0">
                <a:latin typeface="Arial"/>
                <a:cs typeface="Arial"/>
              </a:rPr>
              <a:t>b</a:t>
            </a:r>
            <a:r>
              <a:rPr lang="pt-PT" dirty="0" smtClean="0">
                <a:latin typeface="Arial"/>
                <a:cs typeface="Arial"/>
              </a:rPr>
              <a:t>e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tando</a:t>
            </a:r>
            <a:r>
              <a:rPr lang="pt-PT" spc="4" dirty="0" smtClean="0">
                <a:latin typeface="Arial"/>
                <a:cs typeface="Arial"/>
              </a:rPr>
              <a:t>-</a:t>
            </a:r>
            <a:r>
              <a:rPr lang="pt-PT" dirty="0" smtClean="0">
                <a:latin typeface="Arial"/>
                <a:cs typeface="Arial"/>
              </a:rPr>
              <a:t>a</a:t>
            </a:r>
            <a:r>
              <a:rPr lang="pt-PT" spc="19" dirty="0" smtClean="0">
                <a:latin typeface="Arial"/>
                <a:cs typeface="Arial"/>
              </a:rPr>
              <a:t> </a:t>
            </a:r>
            <a:r>
              <a:rPr lang="pt-PT" dirty="0" smtClean="0">
                <a:latin typeface="Arial"/>
                <a:cs typeface="Arial"/>
              </a:rPr>
              <a:t>total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ente a</a:t>
            </a:r>
            <a:r>
              <a:rPr lang="pt-PT" spc="4" dirty="0" smtClean="0">
                <a:latin typeface="Arial"/>
                <a:cs typeface="Arial"/>
              </a:rPr>
              <a:t>ss</a:t>
            </a:r>
            <a:r>
              <a:rPr lang="pt-PT" dirty="0" smtClean="0">
                <a:latin typeface="Arial"/>
                <a:cs typeface="Arial"/>
              </a:rPr>
              <a:t>im que o programa ou </a:t>
            </a:r>
            <a:r>
              <a:rPr lang="pt-PT" spc="14" dirty="0" smtClean="0">
                <a:latin typeface="Arial"/>
                <a:cs typeface="Arial"/>
              </a:rPr>
              <a:t>d</a:t>
            </a:r>
            <a:r>
              <a:rPr lang="pt-PT" dirty="0" smtClean="0">
                <a:latin typeface="Arial"/>
                <a:cs typeface="Arial"/>
              </a:rPr>
              <a:t>i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po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iti</a:t>
            </a:r>
            <a:r>
              <a:rPr lang="pt-PT" spc="4" dirty="0" smtClean="0">
                <a:latin typeface="Arial"/>
                <a:cs typeface="Arial"/>
              </a:rPr>
              <a:t>v</a:t>
            </a:r>
            <a:r>
              <a:rPr lang="pt-PT" dirty="0" smtClean="0">
                <a:latin typeface="Arial"/>
                <a:cs typeface="Arial"/>
              </a:rPr>
              <a:t>o te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ina o</a:t>
            </a:r>
            <a:r>
              <a:rPr lang="pt-PT" spc="19" dirty="0" smtClean="0">
                <a:latin typeface="Arial"/>
                <a:cs typeface="Arial"/>
              </a:rPr>
              <a:t> 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eu p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o</a:t>
            </a:r>
            <a:r>
              <a:rPr lang="pt-PT" spc="-9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e</a:t>
            </a:r>
            <a:r>
              <a:rPr lang="pt-PT" spc="4" dirty="0" smtClean="0">
                <a:latin typeface="Arial"/>
                <a:cs typeface="Arial"/>
              </a:rPr>
              <a:t>ss</a:t>
            </a:r>
            <a:r>
              <a:rPr lang="pt-PT" dirty="0" smtClean="0">
                <a:latin typeface="Arial"/>
                <a:cs typeface="Arial"/>
              </a:rPr>
              <a:t>a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en</a:t>
            </a:r>
            <a:r>
              <a:rPr lang="pt-PT" spc="14" dirty="0" smtClean="0">
                <a:latin typeface="Arial"/>
                <a:cs typeface="Arial"/>
              </a:rPr>
              <a:t>t</a:t>
            </a:r>
            <a:r>
              <a:rPr lang="pt-PT" dirty="0" smtClean="0">
                <a:latin typeface="Arial"/>
                <a:cs typeface="Arial"/>
              </a:rPr>
              <a:t>o.</a:t>
            </a:r>
          </a:p>
          <a:p>
            <a:pPr algn="just"/>
            <a:r>
              <a:rPr lang="pt-PT" spc="-9" dirty="0" smtClean="0">
                <a:latin typeface="Arial"/>
                <a:cs typeface="Arial"/>
              </a:rPr>
              <a:t>SO</a:t>
            </a:r>
            <a:r>
              <a:rPr lang="pt-PT" dirty="0" smtClean="0">
                <a:latin typeface="Arial"/>
                <a:cs typeface="Arial"/>
              </a:rPr>
              <a:t> é 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ne</a:t>
            </a:r>
            <a:r>
              <a:rPr lang="pt-PT" spc="4" dirty="0" smtClean="0">
                <a:solidFill>
                  <a:srgbClr val="FF3100"/>
                </a:solidFill>
                <a:latin typeface="Arial"/>
                <a:cs typeface="Arial"/>
              </a:rPr>
              <a:t>c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e</a:t>
            </a:r>
            <a:r>
              <a:rPr lang="pt-PT" spc="4" dirty="0" smtClean="0">
                <a:solidFill>
                  <a:srgbClr val="FF3100"/>
                </a:solidFill>
                <a:latin typeface="Arial"/>
                <a:cs typeface="Arial"/>
              </a:rPr>
              <a:t>ss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á</a:t>
            </a:r>
            <a:r>
              <a:rPr lang="pt-PT" spc="4" dirty="0" smtClean="0">
                <a:solidFill>
                  <a:srgbClr val="FF3100"/>
                </a:solidFill>
                <a:latin typeface="Arial"/>
                <a:cs typeface="Arial"/>
              </a:rPr>
              <a:t>r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io </a:t>
            </a:r>
            <a:r>
              <a:rPr lang="pt-PT" spc="4" dirty="0" smtClean="0">
                <a:solidFill>
                  <a:srgbClr val="FF3100"/>
                </a:solidFill>
                <a:latin typeface="Arial"/>
                <a:cs typeface="Arial"/>
              </a:rPr>
              <a:t>r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eini</a:t>
            </a:r>
            <a:r>
              <a:rPr lang="pt-PT" spc="4" dirty="0" smtClean="0">
                <a:solidFill>
                  <a:srgbClr val="FF3100"/>
                </a:solidFill>
                <a:latin typeface="Arial"/>
                <a:cs typeface="Arial"/>
              </a:rPr>
              <a:t>c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iar </a:t>
            </a:r>
            <a:r>
              <a:rPr lang="pt-PT" dirty="0" smtClean="0">
                <a:latin typeface="Arial"/>
                <a:cs typeface="Arial"/>
              </a:rPr>
              <a:t>o 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i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te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a no 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a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o de instalação inte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na de um</a:t>
            </a:r>
            <a:r>
              <a:rPr lang="pt-PT" spc="9" dirty="0" smtClean="0">
                <a:latin typeface="Arial"/>
                <a:cs typeface="Arial"/>
              </a:rPr>
              <a:t> </a:t>
            </a:r>
            <a:r>
              <a:rPr lang="pt-PT" dirty="0" smtClean="0">
                <a:latin typeface="Arial"/>
                <a:cs typeface="Arial"/>
              </a:rPr>
              <a:t>no</a:t>
            </a:r>
            <a:r>
              <a:rPr lang="pt-PT" spc="4" dirty="0" smtClean="0">
                <a:latin typeface="Arial"/>
                <a:cs typeface="Arial"/>
              </a:rPr>
              <a:t>v</a:t>
            </a:r>
            <a:r>
              <a:rPr lang="pt-PT" dirty="0" smtClean="0">
                <a:latin typeface="Arial"/>
                <a:cs typeface="Arial"/>
              </a:rPr>
              <a:t>o pe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ifé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i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o ou no 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a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o de falha de algum ha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spc="14" dirty="0" smtClean="0">
                <a:latin typeface="Arial"/>
                <a:cs typeface="Arial"/>
              </a:rPr>
              <a:t>d</a:t>
            </a:r>
            <a:r>
              <a:rPr lang="pt-PT" spc="4" dirty="0" smtClean="0">
                <a:latin typeface="Arial"/>
                <a:cs typeface="Arial"/>
              </a:rPr>
              <a:t>w</a:t>
            </a:r>
            <a:r>
              <a:rPr lang="pt-PT" dirty="0" smtClean="0">
                <a:latin typeface="Arial"/>
                <a:cs typeface="Arial"/>
              </a:rPr>
              <a:t>a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e e nun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a após </a:t>
            </a:r>
            <a:r>
              <a:rPr lang="pt-PT" spc="4" dirty="0" smtClean="0">
                <a:latin typeface="Arial"/>
                <a:cs typeface="Arial"/>
              </a:rPr>
              <a:t>configurações</a:t>
            </a:r>
            <a:r>
              <a:rPr lang="pt-PT" spc="153" dirty="0" smtClean="0">
                <a:latin typeface="Arial"/>
                <a:cs typeface="Arial"/>
              </a:rPr>
              <a:t> </a:t>
            </a:r>
            <a:r>
              <a:rPr lang="pt-PT" dirty="0" err="1" smtClean="0">
                <a:latin typeface="Arial"/>
                <a:cs typeface="Arial"/>
              </a:rPr>
              <a:t>efetuada</a:t>
            </a:r>
            <a:r>
              <a:rPr lang="pt-PT" spc="4" dirty="0" err="1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Características do Linux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0034" y="1643050"/>
            <a:ext cx="8643966" cy="4751387"/>
          </a:xfrm>
        </p:spPr>
        <p:txBody>
          <a:bodyPr/>
          <a:lstStyle/>
          <a:p>
            <a:pPr marL="12700" marR="48635" algn="just">
              <a:spcBef>
                <a:spcPts val="142"/>
              </a:spcBef>
            </a:pPr>
            <a:r>
              <a:rPr lang="pt-PT" spc="-9" dirty="0" smtClean="0">
                <a:solidFill>
                  <a:srgbClr val="FF3100"/>
                </a:solidFill>
                <a:latin typeface="Arial"/>
                <a:cs typeface="Arial"/>
              </a:rPr>
              <a:t>F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un</a:t>
            </a:r>
            <a:r>
              <a:rPr lang="pt-PT" spc="4" dirty="0" smtClean="0">
                <a:solidFill>
                  <a:srgbClr val="FF3100"/>
                </a:solidFill>
                <a:latin typeface="Arial"/>
                <a:cs typeface="Arial"/>
              </a:rPr>
              <a:t>c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iona</a:t>
            </a:r>
            <a:r>
              <a:rPr lang="pt-PT" spc="19" dirty="0" smtClean="0">
                <a:solidFill>
                  <a:srgbClr val="FF3100"/>
                </a:solidFill>
                <a:latin typeface="Arial"/>
                <a:cs typeface="Arial"/>
              </a:rPr>
              <a:t> </a:t>
            </a:r>
            <a:r>
              <a:rPr lang="pt-PT" dirty="0" smtClean="0">
                <a:latin typeface="Arial"/>
                <a:cs typeface="Arial"/>
              </a:rPr>
              <a:t>em 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o</a:t>
            </a:r>
            <a:r>
              <a:rPr lang="pt-PT" spc="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putado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spc="14" dirty="0" smtClean="0">
                <a:latin typeface="Arial"/>
                <a:cs typeface="Arial"/>
              </a:rPr>
              <a:t>e</a:t>
            </a:r>
            <a:r>
              <a:rPr lang="pt-PT" dirty="0" smtClean="0">
                <a:latin typeface="Arial"/>
                <a:cs typeface="Arial"/>
              </a:rPr>
              <a:t>s</a:t>
            </a:r>
            <a:r>
              <a:rPr lang="pt-PT" spc="9" dirty="0" smtClean="0">
                <a:latin typeface="Arial"/>
                <a:cs typeface="Arial"/>
              </a:rPr>
              <a:t> 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386 </a:t>
            </a:r>
            <a:r>
              <a:rPr lang="pt-PT" spc="4" dirty="0" smtClean="0">
                <a:solidFill>
                  <a:srgbClr val="FF3100"/>
                </a:solidFill>
                <a:latin typeface="Arial"/>
                <a:cs typeface="Arial"/>
              </a:rPr>
              <a:t>c</a:t>
            </a:r>
            <a:r>
              <a:rPr lang="pt-PT" spc="-9" dirty="0" smtClean="0">
                <a:solidFill>
                  <a:srgbClr val="FF3100"/>
                </a:solidFill>
                <a:latin typeface="Arial"/>
                <a:cs typeface="Arial"/>
              </a:rPr>
              <a:t>o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m 4</a:t>
            </a:r>
            <a:r>
              <a:rPr lang="pt-PT" spc="4" dirty="0" smtClean="0">
                <a:solidFill>
                  <a:srgbClr val="FF3100"/>
                </a:solidFill>
                <a:latin typeface="Arial"/>
                <a:cs typeface="Arial"/>
              </a:rPr>
              <a:t>M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B</a:t>
            </a:r>
            <a:endParaRPr lang="pt-PT" dirty="0" smtClean="0">
              <a:latin typeface="Arial"/>
              <a:cs typeface="Arial"/>
            </a:endParaRPr>
          </a:p>
          <a:p>
            <a:pPr marL="355599" marR="48635" algn="just">
              <a:spcBef>
                <a:spcPts val="9"/>
              </a:spcBef>
              <a:buNone/>
            </a:pPr>
            <a:r>
              <a:rPr lang="pt-PT" dirty="0" smtClean="0">
                <a:latin typeface="Arial"/>
                <a:cs typeface="Arial"/>
              </a:rPr>
              <a:t>de 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spc="14" dirty="0" smtClean="0">
                <a:latin typeface="Arial"/>
                <a:cs typeface="Arial"/>
              </a:rPr>
              <a:t>e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spc="14" dirty="0" smtClean="0">
                <a:latin typeface="Arial"/>
                <a:cs typeface="Arial"/>
              </a:rPr>
              <a:t>ó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ia 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em o 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i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te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a gráfico </a:t>
            </a:r>
            <a:r>
              <a:rPr lang="pt-PT" spc="-9" dirty="0" smtClean="0">
                <a:latin typeface="Arial"/>
                <a:cs typeface="Arial"/>
              </a:rPr>
              <a:t>X</a:t>
            </a:r>
            <a:r>
              <a:rPr lang="pt-PT" dirty="0" smtClean="0">
                <a:latin typeface="Arial"/>
                <a:cs typeface="Arial"/>
              </a:rPr>
              <a:t>.</a:t>
            </a:r>
          </a:p>
          <a:p>
            <a:pPr marL="355578" marR="255763" indent="-342878" algn="just">
              <a:spcBef>
                <a:spcPts val="698"/>
              </a:spcBef>
              <a:tabLst>
                <a:tab pos="342900" algn="l"/>
              </a:tabLst>
            </a:pPr>
            <a:r>
              <a:rPr lang="pt-PT" spc="-9" dirty="0" smtClean="0">
                <a:solidFill>
                  <a:srgbClr val="FF3100"/>
                </a:solidFill>
                <a:latin typeface="Arial"/>
                <a:cs typeface="Arial"/>
              </a:rPr>
              <a:t>A</a:t>
            </a:r>
            <a:r>
              <a:rPr lang="pt-PT" spc="4" dirty="0" smtClean="0">
                <a:solidFill>
                  <a:srgbClr val="FF3100"/>
                </a:solidFill>
                <a:latin typeface="Arial"/>
                <a:cs typeface="Arial"/>
              </a:rPr>
              <a:t>c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ede a di</a:t>
            </a:r>
            <a:r>
              <a:rPr lang="pt-PT" spc="4" dirty="0" smtClean="0">
                <a:solidFill>
                  <a:srgbClr val="FF3100"/>
                </a:solidFill>
                <a:latin typeface="Arial"/>
                <a:cs typeface="Arial"/>
              </a:rPr>
              <a:t>sc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os</a:t>
            </a:r>
            <a:r>
              <a:rPr lang="pt-PT" spc="9" dirty="0" smtClean="0">
                <a:solidFill>
                  <a:srgbClr val="FF3100"/>
                </a:solidFill>
                <a:latin typeface="Arial"/>
                <a:cs typeface="Arial"/>
              </a:rPr>
              <a:t> </a:t>
            </a:r>
            <a:r>
              <a:rPr lang="pt-PT" dirty="0" smtClean="0">
                <a:latin typeface="Arial"/>
                <a:cs typeface="Arial"/>
              </a:rPr>
              <a:t>fo</a:t>
            </a:r>
            <a:r>
              <a:rPr lang="pt-PT" spc="-9" dirty="0" smtClean="0">
                <a:latin typeface="Arial"/>
                <a:cs typeface="Arial"/>
              </a:rPr>
              <a:t>r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atados pelo 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spc="-9" dirty="0" smtClean="0">
                <a:latin typeface="Arial"/>
                <a:cs typeface="Arial"/>
              </a:rPr>
              <a:t>S</a:t>
            </a:r>
            <a:r>
              <a:rPr lang="pt-PT" spc="14" dirty="0" smtClean="0">
                <a:latin typeface="Arial"/>
                <a:cs typeface="Arial"/>
              </a:rPr>
              <a:t>-</a:t>
            </a:r>
            <a:r>
              <a:rPr lang="pt-PT" spc="-4" dirty="0" smtClean="0">
                <a:latin typeface="Arial"/>
                <a:cs typeface="Arial"/>
              </a:rPr>
              <a:t>DO</a:t>
            </a:r>
            <a:r>
              <a:rPr lang="pt-PT" spc="-9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, </a:t>
            </a:r>
            <a:r>
              <a:rPr lang="pt-PT" spc="-4" dirty="0" smtClean="0">
                <a:latin typeface="Arial"/>
                <a:cs typeface="Arial"/>
              </a:rPr>
              <a:t>W</a:t>
            </a:r>
            <a:r>
              <a:rPr lang="pt-PT" dirty="0" smtClean="0">
                <a:latin typeface="Arial"/>
                <a:cs typeface="Arial"/>
              </a:rPr>
              <a:t>indo</a:t>
            </a:r>
            <a:r>
              <a:rPr lang="pt-PT" spc="-4" dirty="0" smtClean="0">
                <a:latin typeface="Arial"/>
                <a:cs typeface="Arial"/>
              </a:rPr>
              <a:t>w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, </a:t>
            </a:r>
            <a:r>
              <a:rPr lang="pt-PT" spc="-4" dirty="0" smtClean="0">
                <a:latin typeface="Arial"/>
                <a:cs typeface="Arial"/>
              </a:rPr>
              <a:t>N</a:t>
            </a:r>
            <a:r>
              <a:rPr lang="pt-PT" dirty="0" smtClean="0">
                <a:latin typeface="Arial"/>
                <a:cs typeface="Arial"/>
              </a:rPr>
              <a:t>o</a:t>
            </a:r>
            <a:r>
              <a:rPr lang="pt-PT" spc="4" dirty="0" smtClean="0">
                <a:latin typeface="Arial"/>
                <a:cs typeface="Arial"/>
              </a:rPr>
              <a:t>v</a:t>
            </a:r>
            <a:r>
              <a:rPr lang="pt-PT" dirty="0" smtClean="0">
                <a:latin typeface="Arial"/>
                <a:cs typeface="Arial"/>
              </a:rPr>
              <a:t>ell, </a:t>
            </a:r>
            <a:r>
              <a:rPr lang="pt-PT" spc="-4" dirty="0" smtClean="0">
                <a:latin typeface="Arial"/>
                <a:cs typeface="Arial"/>
              </a:rPr>
              <a:t>O</a:t>
            </a:r>
            <a:r>
              <a:rPr lang="pt-PT" spc="-9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/2, </a:t>
            </a:r>
            <a:r>
              <a:rPr lang="pt-PT" spc="-4" dirty="0" smtClean="0">
                <a:latin typeface="Arial"/>
                <a:cs typeface="Arial"/>
              </a:rPr>
              <a:t>N</a:t>
            </a:r>
            <a:r>
              <a:rPr lang="pt-PT" spc="4" dirty="0" smtClean="0">
                <a:latin typeface="Arial"/>
                <a:cs typeface="Arial"/>
              </a:rPr>
              <a:t>T</a:t>
            </a:r>
            <a:r>
              <a:rPr lang="pt-PT" spc="-9" dirty="0" smtClean="0">
                <a:latin typeface="Arial"/>
                <a:cs typeface="Arial"/>
              </a:rPr>
              <a:t>FS</a:t>
            </a:r>
            <a:r>
              <a:rPr lang="pt-PT" dirty="0" smtClean="0">
                <a:latin typeface="Arial"/>
                <a:cs typeface="Arial"/>
              </a:rPr>
              <a:t>, </a:t>
            </a:r>
            <a:r>
              <a:rPr lang="pt-PT" spc="-9" dirty="0" err="1" smtClean="0">
                <a:latin typeface="Arial"/>
                <a:cs typeface="Arial"/>
              </a:rPr>
              <a:t>S</a:t>
            </a:r>
            <a:r>
              <a:rPr lang="pt-PT" dirty="0" err="1" smtClean="0">
                <a:latin typeface="Arial"/>
                <a:cs typeface="Arial"/>
              </a:rPr>
              <a:t>u</a:t>
            </a:r>
            <a:r>
              <a:rPr lang="pt-PT" spc="14" dirty="0" err="1" smtClean="0">
                <a:latin typeface="Arial"/>
                <a:cs typeface="Arial"/>
              </a:rPr>
              <a:t>n</a:t>
            </a:r>
            <a:r>
              <a:rPr lang="pt-PT" spc="-4" dirty="0" err="1" smtClean="0">
                <a:latin typeface="Arial"/>
                <a:cs typeface="Arial"/>
              </a:rPr>
              <a:t>O</a:t>
            </a:r>
            <a:r>
              <a:rPr lang="pt-PT" spc="-9" dirty="0" err="1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, </a:t>
            </a:r>
            <a:r>
              <a:rPr lang="pt-PT" spc="-9" dirty="0" err="1" smtClean="0">
                <a:latin typeface="Arial"/>
                <a:cs typeface="Arial"/>
              </a:rPr>
              <a:t>A</a:t>
            </a:r>
            <a:r>
              <a:rPr lang="pt-PT" spc="-4" dirty="0" err="1" smtClean="0">
                <a:latin typeface="Arial"/>
                <a:cs typeface="Arial"/>
              </a:rPr>
              <a:t>m</a:t>
            </a:r>
            <a:r>
              <a:rPr lang="pt-PT" dirty="0" err="1" smtClean="0">
                <a:latin typeface="Arial"/>
                <a:cs typeface="Arial"/>
              </a:rPr>
              <a:t>iqa</a:t>
            </a:r>
            <a:r>
              <a:rPr lang="pt-PT" dirty="0" smtClean="0">
                <a:latin typeface="Arial"/>
                <a:cs typeface="Arial"/>
              </a:rPr>
              <a:t>, </a:t>
            </a:r>
            <a:r>
              <a:rPr lang="pt-PT" spc="-9" dirty="0" err="1" smtClean="0">
                <a:latin typeface="Arial"/>
                <a:cs typeface="Arial"/>
              </a:rPr>
              <a:t>A</a:t>
            </a:r>
            <a:r>
              <a:rPr lang="pt-PT" dirty="0" err="1" smtClean="0">
                <a:latin typeface="Arial"/>
                <a:cs typeface="Arial"/>
              </a:rPr>
              <a:t>ta</a:t>
            </a:r>
            <a:r>
              <a:rPr lang="pt-PT" spc="4" dirty="0" err="1" smtClean="0">
                <a:latin typeface="Arial"/>
                <a:cs typeface="Arial"/>
              </a:rPr>
              <a:t>r</a:t>
            </a:r>
            <a:r>
              <a:rPr lang="pt-PT" dirty="0" err="1" smtClean="0">
                <a:latin typeface="Arial"/>
                <a:cs typeface="Arial"/>
              </a:rPr>
              <a:t>i</a:t>
            </a:r>
            <a:r>
              <a:rPr lang="pt-PT" dirty="0" smtClean="0">
                <a:latin typeface="Arial"/>
                <a:cs typeface="Arial"/>
              </a:rPr>
              <a:t>, 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a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, et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.</a:t>
            </a:r>
          </a:p>
          <a:p>
            <a:pPr marL="12700" marR="48635" algn="just">
              <a:spcBef>
                <a:spcPts val="314"/>
              </a:spcBef>
            </a:pPr>
            <a:r>
              <a:rPr lang="pt-PT" sz="2800" spc="11" dirty="0" smtClean="0">
                <a:latin typeface="Times New Roman"/>
                <a:cs typeface="Times New Roman"/>
              </a:rPr>
              <a:t> </a:t>
            </a:r>
            <a:r>
              <a:rPr lang="pt-PT" spc="-4" dirty="0" smtClean="0">
                <a:latin typeface="Arial"/>
                <a:cs typeface="Arial"/>
              </a:rPr>
              <a:t>Não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spc="4" dirty="0" smtClean="0">
                <a:latin typeface="Arial"/>
                <a:cs typeface="Arial"/>
              </a:rPr>
              <a:t>são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onhe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idos </a:t>
            </a:r>
            <a:r>
              <a:rPr lang="pt-PT" spc="4" dirty="0" err="1" smtClean="0">
                <a:latin typeface="Arial"/>
                <a:cs typeface="Arial"/>
              </a:rPr>
              <a:t>vir</a:t>
            </a:r>
            <a:r>
              <a:rPr lang="pt-PT" dirty="0" err="1" smtClean="0">
                <a:latin typeface="Arial"/>
                <a:cs typeface="Arial"/>
              </a:rPr>
              <a:t>us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spc="-9" dirty="0" smtClean="0">
                <a:latin typeface="Arial"/>
                <a:cs typeface="Arial"/>
              </a:rPr>
              <a:t>d</a:t>
            </a:r>
            <a:r>
              <a:rPr lang="pt-PT" dirty="0" smtClean="0">
                <a:latin typeface="Arial"/>
                <a:cs typeface="Arial"/>
              </a:rPr>
              <a:t>o Linu</a:t>
            </a:r>
            <a:r>
              <a:rPr lang="pt-PT" spc="4" dirty="0" smtClean="0">
                <a:latin typeface="Arial"/>
                <a:cs typeface="Arial"/>
              </a:rPr>
              <a:t>x</a:t>
            </a:r>
            <a:r>
              <a:rPr lang="pt-PT" dirty="0" smtClean="0">
                <a:latin typeface="Arial"/>
                <a:cs typeface="Arial"/>
              </a:rPr>
              <a:t>.</a:t>
            </a:r>
          </a:p>
          <a:p>
            <a:pPr marL="355610" indent="-342910" algn="just">
              <a:spcBef>
                <a:spcPts val="849"/>
              </a:spcBef>
              <a:tabLst>
                <a:tab pos="342900" algn="l"/>
              </a:tabLst>
            </a:pPr>
            <a:r>
              <a:rPr lang="pt-PT" sz="2800" dirty="0" smtClean="0">
                <a:latin typeface="Times New Roman"/>
                <a:cs typeface="Times New Roman"/>
              </a:rPr>
              <a:t>	</a:t>
            </a:r>
            <a:r>
              <a:rPr lang="pt-PT" dirty="0" smtClean="0">
                <a:latin typeface="Arial"/>
                <a:cs typeface="Arial"/>
              </a:rPr>
              <a:t>O </a:t>
            </a:r>
            <a:r>
              <a:rPr lang="pt-PT" dirty="0" err="1" smtClean="0">
                <a:latin typeface="Arial"/>
                <a:cs typeface="Arial"/>
              </a:rPr>
              <a:t>linux</a:t>
            </a:r>
            <a:r>
              <a:rPr lang="pt-PT" dirty="0" smtClean="0">
                <a:latin typeface="Arial"/>
                <a:cs typeface="Arial"/>
              </a:rPr>
              <a:t> pe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ite e</a:t>
            </a:r>
            <a:r>
              <a:rPr lang="pt-PT" spc="4" dirty="0" smtClean="0">
                <a:latin typeface="Arial"/>
                <a:cs typeface="Arial"/>
              </a:rPr>
              <a:t>x</a:t>
            </a:r>
            <a:r>
              <a:rPr lang="pt-PT" dirty="0" smtClean="0">
                <a:latin typeface="Arial"/>
                <a:cs typeface="Arial"/>
              </a:rPr>
              <a:t>e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utar aplicações</a:t>
            </a:r>
            <a:r>
              <a:rPr lang="pt-PT" spc="153" dirty="0" smtClean="0">
                <a:latin typeface="Arial"/>
                <a:cs typeface="Arial"/>
              </a:rPr>
              <a:t> </a:t>
            </a:r>
            <a:r>
              <a:rPr lang="pt-PT" spc="-4" dirty="0" smtClean="0">
                <a:latin typeface="Arial"/>
                <a:cs typeface="Arial"/>
              </a:rPr>
              <a:t>DO</a:t>
            </a:r>
            <a:r>
              <a:rPr lang="pt-PT" dirty="0" smtClean="0">
                <a:latin typeface="Arial"/>
                <a:cs typeface="Arial"/>
              </a:rPr>
              <a:t>S at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a</a:t>
            </a:r>
            <a:r>
              <a:rPr lang="pt-PT" spc="4" dirty="0" smtClean="0">
                <a:latin typeface="Arial"/>
                <a:cs typeface="Arial"/>
              </a:rPr>
              <a:t>v</a:t>
            </a:r>
            <a:r>
              <a:rPr lang="pt-PT" dirty="0" smtClean="0">
                <a:latin typeface="Arial"/>
                <a:cs typeface="Arial"/>
              </a:rPr>
              <a:t>és </a:t>
            </a:r>
            <a:r>
              <a:rPr lang="pt-PT" spc="-9" dirty="0" smtClean="0">
                <a:latin typeface="Arial"/>
                <a:cs typeface="Arial"/>
              </a:rPr>
              <a:t>d</a:t>
            </a:r>
            <a:r>
              <a:rPr lang="pt-PT" dirty="0" smtClean="0">
                <a:latin typeface="Arial"/>
                <a:cs typeface="Arial"/>
              </a:rPr>
              <a:t>o </a:t>
            </a:r>
            <a:r>
              <a:rPr lang="pt-PT" spc="-4" dirty="0" smtClean="0">
                <a:solidFill>
                  <a:srgbClr val="FF3100"/>
                </a:solidFill>
                <a:latin typeface="Arial"/>
                <a:cs typeface="Arial"/>
              </a:rPr>
              <a:t>DO</a:t>
            </a:r>
            <a:r>
              <a:rPr lang="pt-PT" spc="-9" dirty="0" smtClean="0">
                <a:solidFill>
                  <a:srgbClr val="FF3100"/>
                </a:solidFill>
                <a:latin typeface="Arial"/>
                <a:cs typeface="Arial"/>
              </a:rPr>
              <a:t>S</a:t>
            </a:r>
            <a:r>
              <a:rPr lang="pt-PT" spc="4" dirty="0" smtClean="0">
                <a:solidFill>
                  <a:srgbClr val="FF3100"/>
                </a:solidFill>
                <a:latin typeface="Arial"/>
                <a:cs typeface="Arial"/>
              </a:rPr>
              <a:t>EM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U </a:t>
            </a:r>
            <a:r>
              <a:rPr lang="pt-PT" dirty="0" smtClean="0">
                <a:latin typeface="Arial"/>
                <a:cs typeface="Arial"/>
              </a:rPr>
              <a:t>e aplicações</a:t>
            </a:r>
            <a:r>
              <a:rPr lang="pt-PT" spc="153" dirty="0" smtClean="0">
                <a:latin typeface="Arial"/>
                <a:cs typeface="Arial"/>
              </a:rPr>
              <a:t> </a:t>
            </a:r>
            <a:r>
              <a:rPr lang="pt-PT" spc="-4" dirty="0" smtClean="0">
                <a:latin typeface="Arial"/>
                <a:cs typeface="Arial"/>
              </a:rPr>
              <a:t>W</a:t>
            </a:r>
            <a:r>
              <a:rPr lang="pt-PT" dirty="0" smtClean="0">
                <a:latin typeface="Arial"/>
                <a:cs typeface="Arial"/>
              </a:rPr>
              <a:t>indo</a:t>
            </a:r>
            <a:r>
              <a:rPr lang="pt-PT" spc="-4" dirty="0" smtClean="0">
                <a:latin typeface="Arial"/>
                <a:cs typeface="Arial"/>
              </a:rPr>
              <a:t>w</a:t>
            </a:r>
            <a:r>
              <a:rPr lang="pt-PT" dirty="0" smtClean="0">
                <a:latin typeface="Arial"/>
                <a:cs typeface="Arial"/>
              </a:rPr>
              <a:t>s at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a</a:t>
            </a:r>
            <a:r>
              <a:rPr lang="pt-PT" spc="4" dirty="0" smtClean="0">
                <a:latin typeface="Arial"/>
                <a:cs typeface="Arial"/>
              </a:rPr>
              <a:t>v</a:t>
            </a:r>
            <a:r>
              <a:rPr lang="pt-PT" dirty="0" smtClean="0">
                <a:latin typeface="Arial"/>
                <a:cs typeface="Arial"/>
              </a:rPr>
              <a:t>és </a:t>
            </a:r>
            <a:r>
              <a:rPr lang="pt-PT" spc="-9" dirty="0" smtClean="0">
                <a:latin typeface="Arial"/>
                <a:cs typeface="Arial"/>
              </a:rPr>
              <a:t>d</a:t>
            </a:r>
            <a:r>
              <a:rPr lang="pt-PT" dirty="0" smtClean="0">
                <a:latin typeface="Arial"/>
                <a:cs typeface="Arial"/>
              </a:rPr>
              <a:t>o </a:t>
            </a:r>
            <a:r>
              <a:rPr lang="pt-PT" spc="-4" dirty="0" err="1" smtClean="0">
                <a:solidFill>
                  <a:srgbClr val="FF3100"/>
                </a:solidFill>
                <a:latin typeface="Arial"/>
                <a:cs typeface="Arial"/>
              </a:rPr>
              <a:t>W</a:t>
            </a:r>
            <a:r>
              <a:rPr lang="pt-PT" dirty="0" err="1" smtClean="0">
                <a:solidFill>
                  <a:srgbClr val="FF3100"/>
                </a:solidFill>
                <a:latin typeface="Arial"/>
                <a:cs typeface="Arial"/>
              </a:rPr>
              <a:t>l</a:t>
            </a:r>
            <a:r>
              <a:rPr lang="pt-PT" spc="-4" dirty="0" err="1" smtClean="0">
                <a:solidFill>
                  <a:srgbClr val="FF3100"/>
                </a:solidFill>
                <a:latin typeface="Arial"/>
                <a:cs typeface="Arial"/>
              </a:rPr>
              <a:t>N</a:t>
            </a:r>
            <a:r>
              <a:rPr lang="pt-PT" dirty="0" err="1" smtClean="0">
                <a:solidFill>
                  <a:srgbClr val="FF3100"/>
                </a:solidFill>
                <a:latin typeface="Arial"/>
                <a:cs typeface="Arial"/>
              </a:rPr>
              <a:t>E</a:t>
            </a:r>
            <a:endParaRPr lang="pt-PT" dirty="0" smtClean="0">
              <a:latin typeface="Arial"/>
              <a:cs typeface="Arial"/>
            </a:endParaRPr>
          </a:p>
          <a:p>
            <a:pPr algn="just"/>
            <a:endParaRPr lang="pt-PT" dirty="0" smtClean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Características do Linux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0034" y="1643050"/>
            <a:ext cx="8643966" cy="4751387"/>
          </a:xfrm>
        </p:spPr>
        <p:txBody>
          <a:bodyPr/>
          <a:lstStyle/>
          <a:p>
            <a:pPr marL="12700" marR="53263">
              <a:lnSpc>
                <a:spcPts val="2845"/>
              </a:lnSpc>
              <a:spcBef>
                <a:spcPts val="142"/>
              </a:spcBef>
            </a:pPr>
            <a:r>
              <a:rPr lang="pt-PT" sz="2800" dirty="0" smtClean="0">
                <a:solidFill>
                  <a:srgbClr val="003164"/>
                </a:solidFill>
                <a:latin typeface="Times New Roman"/>
                <a:cs typeface="Times New Roman"/>
              </a:rPr>
              <a:t>•</a:t>
            </a:r>
            <a:r>
              <a:rPr lang="pt-PT" sz="2800" spc="11" dirty="0" smtClean="0">
                <a:solidFill>
                  <a:srgbClr val="003164"/>
                </a:solidFill>
                <a:latin typeface="Times New Roman"/>
                <a:cs typeface="Times New Roman"/>
              </a:rPr>
              <a:t> </a:t>
            </a:r>
            <a:r>
              <a:rPr lang="pt-PT" spc="-9" dirty="0" smtClean="0">
                <a:solidFill>
                  <a:srgbClr val="FF3100"/>
                </a:solidFill>
                <a:latin typeface="Arial"/>
                <a:cs typeface="Arial"/>
              </a:rPr>
              <a:t>S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upo</a:t>
            </a:r>
            <a:r>
              <a:rPr lang="pt-PT" spc="4" dirty="0" smtClean="0">
                <a:solidFill>
                  <a:srgbClr val="FF3100"/>
                </a:solidFill>
                <a:latin typeface="Arial"/>
                <a:cs typeface="Arial"/>
              </a:rPr>
              <a:t>r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ta </a:t>
            </a:r>
            <a:r>
              <a:rPr lang="pt-PT" spc="14" dirty="0" smtClean="0">
                <a:latin typeface="Arial"/>
                <a:cs typeface="Arial"/>
              </a:rPr>
              <a:t>d</a:t>
            </a:r>
            <a:r>
              <a:rPr lang="pt-PT" dirty="0" smtClean="0">
                <a:latin typeface="Arial"/>
                <a:cs typeface="Arial"/>
              </a:rPr>
              <a:t>i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po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iti</a:t>
            </a:r>
            <a:r>
              <a:rPr lang="pt-PT" spc="4" dirty="0" smtClean="0">
                <a:latin typeface="Arial"/>
                <a:cs typeface="Arial"/>
              </a:rPr>
              <a:t>v</a:t>
            </a:r>
            <a:r>
              <a:rPr lang="pt-PT" spc="-9" dirty="0" smtClean="0">
                <a:latin typeface="Arial"/>
                <a:cs typeface="Arial"/>
              </a:rPr>
              <a:t>o</a:t>
            </a:r>
            <a:r>
              <a:rPr lang="pt-PT" dirty="0" smtClean="0">
                <a:latin typeface="Arial"/>
                <a:cs typeface="Arial"/>
              </a:rPr>
              <a:t>s de inf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spc="-9" dirty="0" smtClean="0">
                <a:latin typeface="Arial"/>
                <a:cs typeface="Arial"/>
              </a:rPr>
              <a:t>a</a:t>
            </a:r>
            <a:r>
              <a:rPr lang="pt-PT" spc="4" dirty="0" smtClean="0">
                <a:latin typeface="Arial"/>
                <a:cs typeface="Arial"/>
              </a:rPr>
              <a:t>v</a:t>
            </a:r>
            <a:r>
              <a:rPr lang="pt-PT" dirty="0" smtClean="0">
                <a:latin typeface="Arial"/>
                <a:cs typeface="Arial"/>
              </a:rPr>
              <a:t>e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elh</a:t>
            </a:r>
            <a:r>
              <a:rPr lang="pt-PT" spc="14" dirty="0" smtClean="0">
                <a:latin typeface="Arial"/>
                <a:cs typeface="Arial"/>
              </a:rPr>
              <a:t>o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, de</a:t>
            </a:r>
          </a:p>
          <a:p>
            <a:pPr marL="355596" marR="140279" indent="-9">
              <a:lnSpc>
                <a:spcPct val="100041"/>
              </a:lnSpc>
              <a:spcBef>
                <a:spcPts val="7"/>
              </a:spcBef>
            </a:pP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ede </a:t>
            </a:r>
            <a:r>
              <a:rPr lang="pt-PT" spc="4" dirty="0" smtClean="0">
                <a:latin typeface="Arial"/>
                <a:cs typeface="Arial"/>
              </a:rPr>
              <a:t>v</a:t>
            </a:r>
            <a:r>
              <a:rPr lang="pt-PT" dirty="0" smtClean="0">
                <a:latin typeface="Arial"/>
                <a:cs typeface="Arial"/>
              </a:rPr>
              <a:t>ia 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adio</a:t>
            </a:r>
            <a:r>
              <a:rPr lang="pt-PT" spc="14" dirty="0" smtClean="0">
                <a:latin typeface="Arial"/>
                <a:cs typeface="Arial"/>
              </a:rPr>
              <a:t>a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spc="14" dirty="0" smtClean="0">
                <a:latin typeface="Arial"/>
                <a:cs typeface="Arial"/>
              </a:rPr>
              <a:t>a</a:t>
            </a:r>
            <a:r>
              <a:rPr lang="pt-PT" dirty="0" smtClean="0">
                <a:latin typeface="Arial"/>
                <a:cs typeface="Arial"/>
              </a:rPr>
              <a:t>do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, </a:t>
            </a:r>
            <a:r>
              <a:rPr lang="pt-PT" dirty="0" err="1" smtClean="0">
                <a:latin typeface="Arial"/>
                <a:cs typeface="Arial"/>
              </a:rPr>
              <a:t>pluq</a:t>
            </a:r>
            <a:r>
              <a:rPr lang="pt-PT" spc="14" dirty="0" err="1" smtClean="0">
                <a:latin typeface="Arial"/>
                <a:cs typeface="Arial"/>
              </a:rPr>
              <a:t>-</a:t>
            </a:r>
            <a:r>
              <a:rPr lang="pt-PT" dirty="0" err="1" smtClean="0">
                <a:latin typeface="Arial"/>
                <a:cs typeface="Arial"/>
              </a:rPr>
              <a:t>and</a:t>
            </a:r>
            <a:r>
              <a:rPr lang="pt-PT" spc="4" dirty="0" err="1" smtClean="0">
                <a:latin typeface="Arial"/>
                <a:cs typeface="Arial"/>
              </a:rPr>
              <a:t>-</a:t>
            </a:r>
            <a:r>
              <a:rPr lang="pt-PT" dirty="0" err="1" smtClean="0">
                <a:latin typeface="Arial"/>
                <a:cs typeface="Arial"/>
              </a:rPr>
              <a:t>pla</a:t>
            </a:r>
            <a:r>
              <a:rPr lang="pt-PT" spc="4" dirty="0" err="1" smtClean="0">
                <a:latin typeface="Arial"/>
                <a:cs typeface="Arial"/>
              </a:rPr>
              <a:t>y</a:t>
            </a:r>
            <a:r>
              <a:rPr lang="pt-PT" dirty="0" smtClean="0">
                <a:latin typeface="Arial"/>
                <a:cs typeface="Arial"/>
              </a:rPr>
              <a:t>, </a:t>
            </a:r>
            <a:r>
              <a:rPr lang="pt-PT" spc="-4" dirty="0" smtClean="0">
                <a:latin typeface="Arial"/>
                <a:cs typeface="Arial"/>
              </a:rPr>
              <a:t>U</a:t>
            </a:r>
            <a:r>
              <a:rPr lang="pt-PT" spc="-9" dirty="0" smtClean="0">
                <a:latin typeface="Arial"/>
                <a:cs typeface="Arial"/>
              </a:rPr>
              <a:t>SB</a:t>
            </a:r>
            <a:r>
              <a:rPr lang="pt-PT" dirty="0" smtClean="0">
                <a:latin typeface="Arial"/>
                <a:cs typeface="Arial"/>
              </a:rPr>
              <a:t>, et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.</a:t>
            </a:r>
          </a:p>
          <a:p>
            <a:pPr marL="355601" marR="241006" indent="-342901">
              <a:lnSpc>
                <a:spcPct val="100328"/>
              </a:lnSpc>
              <a:spcBef>
                <a:spcPts val="674"/>
              </a:spcBef>
              <a:tabLst>
                <a:tab pos="342900" algn="l"/>
              </a:tabLst>
            </a:pPr>
            <a:r>
              <a:rPr lang="pt-PT" spc="-9" dirty="0" smtClean="0">
                <a:latin typeface="Arial"/>
                <a:cs typeface="Arial"/>
              </a:rPr>
              <a:t>P</a:t>
            </a:r>
            <a:r>
              <a:rPr lang="pt-PT" dirty="0" smtClean="0">
                <a:latin typeface="Arial"/>
                <a:cs typeface="Arial"/>
              </a:rPr>
              <a:t>o</a:t>
            </a:r>
            <a:r>
              <a:rPr lang="pt-PT" spc="4" dirty="0" smtClean="0">
                <a:latin typeface="Arial"/>
                <a:cs typeface="Arial"/>
              </a:rPr>
              <a:t>ss</a:t>
            </a:r>
            <a:r>
              <a:rPr lang="pt-PT" dirty="0" smtClean="0">
                <a:latin typeface="Arial"/>
                <a:cs typeface="Arial"/>
              </a:rPr>
              <a:t>ui</a:t>
            </a:r>
            <a:r>
              <a:rPr lang="pt-PT" dirty="0" smtClean="0">
                <a:solidFill>
                  <a:srgbClr val="003164"/>
                </a:solidFill>
                <a:latin typeface="Arial"/>
                <a:cs typeface="Arial"/>
              </a:rPr>
              <a:t> </a:t>
            </a:r>
            <a:r>
              <a:rPr lang="pt-PT" dirty="0" err="1" smtClean="0">
                <a:solidFill>
                  <a:srgbClr val="FF3100"/>
                </a:solidFill>
                <a:latin typeface="Arial"/>
                <a:cs typeface="Arial"/>
              </a:rPr>
              <a:t>fi</a:t>
            </a:r>
            <a:r>
              <a:rPr lang="pt-PT" spc="-9" dirty="0" err="1" smtClean="0">
                <a:solidFill>
                  <a:srgbClr val="FF3100"/>
                </a:solidFill>
                <a:latin typeface="Arial"/>
                <a:cs typeface="Arial"/>
              </a:rPr>
              <a:t>r</a:t>
            </a:r>
            <a:r>
              <a:rPr lang="pt-PT" dirty="0" err="1" smtClean="0">
                <a:solidFill>
                  <a:srgbClr val="FF3100"/>
                </a:solidFill>
                <a:latin typeface="Arial"/>
                <a:cs typeface="Arial"/>
              </a:rPr>
              <a:t>e</a:t>
            </a:r>
            <a:r>
              <a:rPr lang="pt-PT" spc="-4" dirty="0" err="1" smtClean="0">
                <a:solidFill>
                  <a:srgbClr val="FF3100"/>
                </a:solidFill>
                <a:latin typeface="Arial"/>
                <a:cs typeface="Arial"/>
              </a:rPr>
              <a:t>w</a:t>
            </a:r>
            <a:r>
              <a:rPr lang="pt-PT" dirty="0" err="1" smtClean="0">
                <a:solidFill>
                  <a:srgbClr val="FF3100"/>
                </a:solidFill>
                <a:latin typeface="Arial"/>
                <a:cs typeface="Arial"/>
              </a:rPr>
              <a:t>alls</a:t>
            </a:r>
            <a:r>
              <a:rPr lang="pt-PT" spc="9" dirty="0" smtClean="0">
                <a:solidFill>
                  <a:srgbClr val="FF3100"/>
                </a:solidFill>
                <a:latin typeface="Arial"/>
                <a:cs typeface="Arial"/>
              </a:rPr>
              <a:t> </a:t>
            </a:r>
            <a:r>
              <a:rPr lang="pt-PT" dirty="0" smtClean="0">
                <a:latin typeface="Arial"/>
                <a:cs typeface="Arial"/>
              </a:rPr>
              <a:t>de</a:t>
            </a:r>
            <a:r>
              <a:rPr lang="pt-PT" spc="19" dirty="0" smtClean="0">
                <a:latin typeface="Arial"/>
                <a:cs typeface="Arial"/>
              </a:rPr>
              <a:t> </a:t>
            </a:r>
            <a:r>
              <a:rPr lang="pt-PT" dirty="0" smtClean="0">
                <a:latin typeface="Arial"/>
                <a:cs typeface="Arial"/>
              </a:rPr>
              <a:t>alta qualidade e </a:t>
            </a:r>
            <a:r>
              <a:rPr lang="pt-PT" dirty="0" err="1" smtClean="0">
                <a:latin typeface="Arial"/>
                <a:cs typeface="Arial"/>
              </a:rPr>
              <a:t>efetua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spc="4" dirty="0" err="1" smtClean="0">
                <a:latin typeface="Arial"/>
                <a:cs typeface="Arial"/>
              </a:rPr>
              <a:t>r</a:t>
            </a:r>
            <a:r>
              <a:rPr lang="pt-PT" dirty="0" err="1" smtClean="0">
                <a:latin typeface="Arial"/>
                <a:cs typeface="Arial"/>
              </a:rPr>
              <a:t>outinq</a:t>
            </a:r>
            <a:r>
              <a:rPr lang="pt-PT" dirty="0" smtClean="0">
                <a:latin typeface="Arial"/>
                <a:cs typeface="Arial"/>
              </a:rPr>
              <a:t> e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táti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o e</a:t>
            </a:r>
            <a:r>
              <a:rPr lang="pt-PT" spc="-14" dirty="0" smtClean="0">
                <a:latin typeface="Arial"/>
                <a:cs typeface="Arial"/>
              </a:rPr>
              <a:t> </a:t>
            </a:r>
            <a:r>
              <a:rPr lang="pt-PT" dirty="0" smtClean="0">
                <a:latin typeface="Arial"/>
                <a:cs typeface="Arial"/>
              </a:rPr>
              <a:t>dinâ</a:t>
            </a:r>
            <a:r>
              <a:rPr lang="pt-PT" spc="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i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o de pa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ote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.</a:t>
            </a:r>
          </a:p>
          <a:p>
            <a:pPr marL="12700">
              <a:lnSpc>
                <a:spcPct val="95825"/>
              </a:lnSpc>
              <a:spcBef>
                <a:spcPts val="665"/>
              </a:spcBef>
            </a:pPr>
            <a:r>
              <a:rPr lang="pt-PT" sz="2800" spc="11" dirty="0" smtClean="0">
                <a:latin typeface="Times New Roman"/>
                <a:cs typeface="Times New Roman"/>
              </a:rPr>
              <a:t> </a:t>
            </a:r>
            <a:r>
              <a:rPr lang="pt-PT" spc="-9" dirty="0" smtClean="0">
                <a:latin typeface="Arial"/>
                <a:cs typeface="Arial"/>
              </a:rPr>
              <a:t>P</a:t>
            </a:r>
            <a:r>
              <a:rPr lang="pt-PT" dirty="0" smtClean="0">
                <a:latin typeface="Arial"/>
                <a:cs typeface="Arial"/>
              </a:rPr>
              <a:t>ode ter </a:t>
            </a:r>
            <a:r>
              <a:rPr lang="pt-PT" spc="-4" dirty="0" smtClean="0">
                <a:solidFill>
                  <a:srgbClr val="FF3100"/>
                </a:solidFill>
                <a:latin typeface="Arial"/>
                <a:cs typeface="Arial"/>
              </a:rPr>
              <a:t>m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ais que</a:t>
            </a:r>
            <a:r>
              <a:rPr lang="pt-PT" spc="19" dirty="0" smtClean="0">
                <a:solidFill>
                  <a:srgbClr val="FF3100"/>
                </a:solidFill>
                <a:latin typeface="Arial"/>
                <a:cs typeface="Arial"/>
              </a:rPr>
              <a:t> 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um </a:t>
            </a:r>
            <a:r>
              <a:rPr lang="pt-PT" dirty="0" err="1" smtClean="0">
                <a:solidFill>
                  <a:srgbClr val="FF3100"/>
                </a:solidFill>
                <a:latin typeface="Arial"/>
                <a:cs typeface="Arial"/>
              </a:rPr>
              <a:t>lP</a:t>
            </a:r>
            <a:r>
              <a:rPr lang="pt-PT" spc="155" dirty="0" smtClean="0">
                <a:solidFill>
                  <a:srgbClr val="FF3100"/>
                </a:solidFill>
                <a:latin typeface="Arial"/>
                <a:cs typeface="Arial"/>
              </a:rPr>
              <a:t> </a:t>
            </a:r>
            <a:r>
              <a:rPr lang="pt-PT" dirty="0" smtClean="0">
                <a:latin typeface="Arial"/>
                <a:cs typeface="Arial"/>
              </a:rPr>
              <a:t>por pla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a de 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ede.</a:t>
            </a:r>
          </a:p>
          <a:p>
            <a:pPr marL="355599" marR="1213832" indent="-342899">
              <a:lnSpc>
                <a:spcPct val="100328"/>
              </a:lnSpc>
              <a:spcBef>
                <a:spcPts val="812"/>
              </a:spcBef>
              <a:tabLst>
                <a:tab pos="342900" algn="l"/>
              </a:tabLst>
            </a:pPr>
            <a:r>
              <a:rPr lang="pt-PT" spc="-9" dirty="0" smtClean="0">
                <a:latin typeface="Arial"/>
                <a:cs typeface="Arial"/>
              </a:rPr>
              <a:t>P</a:t>
            </a:r>
            <a:r>
              <a:rPr lang="pt-PT" dirty="0" smtClean="0">
                <a:latin typeface="Arial"/>
                <a:cs typeface="Arial"/>
              </a:rPr>
              <a:t>ode ter no 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e</a:t>
            </a:r>
            <a:r>
              <a:rPr lang="pt-PT" spc="4" dirty="0" smtClean="0">
                <a:latin typeface="Arial"/>
                <a:cs typeface="Arial"/>
              </a:rPr>
              <a:t>sm</a:t>
            </a:r>
            <a:r>
              <a:rPr lang="pt-PT" dirty="0" smtClean="0">
                <a:latin typeface="Arial"/>
                <a:cs typeface="Arial"/>
              </a:rPr>
              <a:t>o 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o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putador um </a:t>
            </a:r>
            <a:r>
              <a:rPr lang="pt-PT" spc="4" dirty="0" smtClean="0">
                <a:solidFill>
                  <a:srgbClr val="FF3100"/>
                </a:solidFill>
                <a:latin typeface="Arial"/>
                <a:cs typeface="Arial"/>
              </a:rPr>
              <a:t>s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e</a:t>
            </a:r>
            <a:r>
              <a:rPr lang="pt-PT" spc="4" dirty="0" smtClean="0">
                <a:solidFill>
                  <a:srgbClr val="FF3100"/>
                </a:solidFill>
                <a:latin typeface="Arial"/>
                <a:cs typeface="Arial"/>
              </a:rPr>
              <a:t>rv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idor </a:t>
            </a:r>
            <a:r>
              <a:rPr lang="pt-PT" spc="-4" dirty="0" err="1" smtClean="0">
                <a:solidFill>
                  <a:srgbClr val="FF3100"/>
                </a:solidFill>
                <a:latin typeface="Arial"/>
                <a:cs typeface="Arial"/>
              </a:rPr>
              <a:t>w</a:t>
            </a:r>
            <a:r>
              <a:rPr lang="pt-PT" dirty="0" err="1" smtClean="0">
                <a:solidFill>
                  <a:srgbClr val="FF3100"/>
                </a:solidFill>
                <a:latin typeface="Arial"/>
                <a:cs typeface="Arial"/>
              </a:rPr>
              <a:t>eb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 e </a:t>
            </a:r>
            <a:r>
              <a:rPr lang="pt-PT" spc="14" dirty="0" smtClean="0">
                <a:solidFill>
                  <a:srgbClr val="FF3100"/>
                </a:solidFill>
                <a:latin typeface="Arial"/>
                <a:cs typeface="Arial"/>
              </a:rPr>
              <a:t>u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m</a:t>
            </a:r>
            <a:r>
              <a:rPr lang="pt-PT" spc="9" dirty="0" smtClean="0">
                <a:solidFill>
                  <a:srgbClr val="FF3100"/>
                </a:solidFill>
                <a:latin typeface="Arial"/>
                <a:cs typeface="Arial"/>
              </a:rPr>
              <a:t> </a:t>
            </a:r>
            <a:r>
              <a:rPr lang="pt-PT" spc="-9" dirty="0" smtClean="0">
                <a:solidFill>
                  <a:srgbClr val="FF3100"/>
                </a:solidFill>
                <a:latin typeface="Arial"/>
                <a:cs typeface="Arial"/>
              </a:rPr>
              <a:t>FTP</a:t>
            </a:r>
            <a:r>
              <a:rPr lang="pt-PT" dirty="0" smtClean="0">
                <a:solidFill>
                  <a:srgbClr val="003164"/>
                </a:solidFill>
                <a:latin typeface="Arial"/>
                <a:cs typeface="Arial"/>
              </a:rPr>
              <a:t>.</a:t>
            </a:r>
            <a:endParaRPr lang="pt-PT" dirty="0" smtClean="0">
              <a:latin typeface="Arial"/>
              <a:cs typeface="Arial"/>
            </a:endParaRPr>
          </a:p>
          <a:p>
            <a:pPr marL="355610" indent="-342910" algn="just">
              <a:spcBef>
                <a:spcPts val="849"/>
              </a:spcBef>
              <a:tabLst>
                <a:tab pos="342900" algn="l"/>
              </a:tabLst>
            </a:pPr>
            <a:endParaRPr lang="pt-PT" dirty="0" smtClean="0">
              <a:latin typeface="Arial"/>
              <a:cs typeface="Arial"/>
            </a:endParaRPr>
          </a:p>
          <a:p>
            <a:pPr algn="just"/>
            <a:endParaRPr lang="pt-PT" dirty="0" smtClean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Conceitos Básicos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424863" cy="4751387"/>
          </a:xfrm>
        </p:spPr>
        <p:txBody>
          <a:bodyPr/>
          <a:lstStyle/>
          <a:p>
            <a:pPr marL="0" indent="0">
              <a:buNone/>
            </a:pPr>
            <a:r>
              <a:rPr lang="pt-PT" dirty="0" smtClean="0"/>
              <a:t>Para </a:t>
            </a:r>
            <a:r>
              <a:rPr lang="pt-PT" dirty="0"/>
              <a:t>podermos abordar o Linux enquanto Sistema Operativo é necessário primeiro responder a uma questão simples:</a:t>
            </a:r>
          </a:p>
          <a:p>
            <a:endParaRPr lang="pt-PT" dirty="0"/>
          </a:p>
          <a:p>
            <a:pPr algn="ctr">
              <a:buFont typeface="Wingdings" pitchFamily="2" charset="2"/>
              <a:buNone/>
            </a:pPr>
            <a:r>
              <a:rPr lang="pt-PT" sz="3600" dirty="0">
                <a:solidFill>
                  <a:schemeClr val="accent2"/>
                </a:solidFill>
              </a:rPr>
              <a:t>O que é um Sistema Operativo?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Características do Linux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0034" y="1643050"/>
            <a:ext cx="8643966" cy="5000660"/>
          </a:xfrm>
        </p:spPr>
        <p:txBody>
          <a:bodyPr/>
          <a:lstStyle/>
          <a:p>
            <a:pPr marL="12700" marR="53263" algn="just">
              <a:spcBef>
                <a:spcPts val="142"/>
              </a:spcBef>
            </a:pPr>
            <a:r>
              <a:rPr lang="pt-PT" dirty="0" smtClean="0">
                <a:latin typeface="Arial"/>
                <a:cs typeface="Arial"/>
              </a:rPr>
              <a:t>O 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i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te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a de fi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hei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os e</a:t>
            </a:r>
            <a:r>
              <a:rPr lang="pt-PT" spc="4" dirty="0" smtClean="0">
                <a:latin typeface="Arial"/>
                <a:cs typeface="Arial"/>
              </a:rPr>
              <a:t>v</a:t>
            </a:r>
            <a:r>
              <a:rPr lang="pt-PT" dirty="0" smtClean="0">
                <a:latin typeface="Arial"/>
                <a:cs typeface="Arial"/>
              </a:rPr>
              <a:t>ita a fragmentação.</a:t>
            </a:r>
          </a:p>
          <a:p>
            <a:pPr marL="12700" algn="just">
              <a:spcBef>
                <a:spcPts val="812"/>
              </a:spcBef>
            </a:pPr>
            <a:r>
              <a:rPr lang="pt-PT" spc="-9" dirty="0" smtClean="0">
                <a:latin typeface="Arial"/>
                <a:cs typeface="Arial"/>
              </a:rPr>
              <a:t>P</a:t>
            </a:r>
            <a:r>
              <a:rPr lang="pt-PT" dirty="0" smtClean="0">
                <a:latin typeface="Arial"/>
                <a:cs typeface="Arial"/>
              </a:rPr>
              <a:t>e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ite a</a:t>
            </a:r>
            <a:r>
              <a:rPr lang="pt-PT" spc="19" dirty="0" smtClean="0">
                <a:latin typeface="Arial"/>
                <a:cs typeface="Arial"/>
              </a:rPr>
              <a:t> </a:t>
            </a:r>
            <a:r>
              <a:rPr lang="pt-PT" spc="-4" dirty="0" smtClean="0">
                <a:latin typeface="Arial"/>
                <a:cs typeface="Arial"/>
              </a:rPr>
              <a:t>montagem</a:t>
            </a:r>
            <a:r>
              <a:rPr lang="pt-PT" dirty="0" smtClean="0">
                <a:latin typeface="Arial"/>
                <a:cs typeface="Arial"/>
              </a:rPr>
              <a:t> de um</a:t>
            </a:r>
            <a:r>
              <a:rPr lang="pt-PT" spc="9" dirty="0" smtClean="0">
                <a:latin typeface="Arial"/>
                <a:cs typeface="Arial"/>
              </a:rPr>
              <a:t> 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e</a:t>
            </a:r>
            <a:r>
              <a:rPr lang="pt-PT" spc="4" dirty="0" smtClean="0">
                <a:latin typeface="Arial"/>
                <a:cs typeface="Arial"/>
              </a:rPr>
              <a:t>rv</a:t>
            </a:r>
            <a:r>
              <a:rPr lang="pt-PT" dirty="0" smtClean="0">
                <a:latin typeface="Arial"/>
                <a:cs typeface="Arial"/>
              </a:rPr>
              <a:t>idor </a:t>
            </a:r>
            <a:r>
              <a:rPr lang="pt-PT" spc="-4" dirty="0" smtClean="0">
                <a:latin typeface="Arial"/>
                <a:cs typeface="Arial"/>
              </a:rPr>
              <a:t>W</a:t>
            </a:r>
            <a:r>
              <a:rPr lang="pt-PT" dirty="0" smtClean="0">
                <a:latin typeface="Arial"/>
                <a:cs typeface="Arial"/>
              </a:rPr>
              <a:t>eb, e</a:t>
            </a:r>
            <a:r>
              <a:rPr lang="pt-PT" spc="4" dirty="0" smtClean="0">
                <a:latin typeface="Arial"/>
                <a:cs typeface="Arial"/>
              </a:rPr>
              <a:t>-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ail, </a:t>
            </a:r>
            <a:r>
              <a:rPr lang="pt-PT" spc="14" dirty="0" smtClean="0">
                <a:latin typeface="Arial"/>
                <a:cs typeface="Arial"/>
              </a:rPr>
              <a:t>n</a:t>
            </a:r>
            <a:r>
              <a:rPr lang="pt-PT" dirty="0" smtClean="0">
                <a:latin typeface="Arial"/>
                <a:cs typeface="Arial"/>
              </a:rPr>
              <a:t>e</a:t>
            </a:r>
            <a:r>
              <a:rPr lang="pt-PT" spc="-4" dirty="0" smtClean="0">
                <a:latin typeface="Arial"/>
                <a:cs typeface="Arial"/>
              </a:rPr>
              <a:t>w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, et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spc="-9" dirty="0" smtClean="0">
                <a:latin typeface="Arial"/>
                <a:cs typeface="Arial"/>
              </a:rPr>
              <a:t>.</a:t>
            </a:r>
            <a:r>
              <a:rPr lang="pt-PT" dirty="0" smtClean="0">
                <a:latin typeface="Arial"/>
                <a:cs typeface="Arial"/>
              </a:rPr>
              <a:t>, 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om um bai</a:t>
            </a:r>
            <a:r>
              <a:rPr lang="pt-PT" spc="4" dirty="0" smtClean="0">
                <a:latin typeface="Arial"/>
                <a:cs typeface="Arial"/>
              </a:rPr>
              <a:t>x</a:t>
            </a:r>
            <a:r>
              <a:rPr lang="pt-PT" dirty="0" smtClean="0">
                <a:latin typeface="Arial"/>
                <a:cs typeface="Arial"/>
              </a:rPr>
              <a:t>o 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u</a:t>
            </a:r>
            <a:r>
              <a:rPr lang="pt-PT" spc="-9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to e alta pe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fo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an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e. O 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e</a:t>
            </a:r>
            <a:r>
              <a:rPr lang="pt-PT" spc="4" dirty="0" smtClean="0">
                <a:latin typeface="Arial"/>
                <a:cs typeface="Arial"/>
              </a:rPr>
              <a:t>rv</a:t>
            </a:r>
            <a:r>
              <a:rPr lang="pt-PT" dirty="0" smtClean="0">
                <a:latin typeface="Arial"/>
                <a:cs typeface="Arial"/>
              </a:rPr>
              <a:t>idor </a:t>
            </a:r>
            <a:r>
              <a:rPr lang="pt-PT" spc="-4" dirty="0" smtClean="0">
                <a:solidFill>
                  <a:srgbClr val="FF3100"/>
                </a:solidFill>
                <a:latin typeface="Arial"/>
                <a:cs typeface="Arial"/>
              </a:rPr>
              <a:t>W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eb </a:t>
            </a:r>
            <a:r>
              <a:rPr lang="pt-PT" spc="-9" dirty="0" smtClean="0">
                <a:solidFill>
                  <a:srgbClr val="FF3100"/>
                </a:solidFill>
                <a:latin typeface="Arial"/>
                <a:cs typeface="Arial"/>
              </a:rPr>
              <a:t>A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pa</a:t>
            </a:r>
            <a:r>
              <a:rPr lang="pt-PT" spc="4" dirty="0" smtClean="0">
                <a:solidFill>
                  <a:srgbClr val="FF3100"/>
                </a:solidFill>
                <a:latin typeface="Arial"/>
                <a:cs typeface="Arial"/>
              </a:rPr>
              <a:t>c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he e </a:t>
            </a:r>
            <a:r>
              <a:rPr lang="pt-PT" dirty="0" smtClean="0">
                <a:solidFill>
                  <a:srgbClr val="003164"/>
                </a:solidFill>
                <a:latin typeface="Arial"/>
                <a:cs typeface="Arial"/>
              </a:rPr>
              <a:t>o </a:t>
            </a:r>
            <a:r>
              <a:rPr lang="pt-PT" spc="-9" dirty="0" err="1" smtClean="0">
                <a:solidFill>
                  <a:srgbClr val="FF3100"/>
                </a:solidFill>
                <a:latin typeface="Arial"/>
                <a:cs typeface="Arial"/>
              </a:rPr>
              <a:t>S</a:t>
            </a:r>
            <a:r>
              <a:rPr lang="pt-PT" dirty="0" err="1" smtClean="0">
                <a:solidFill>
                  <a:srgbClr val="FF3100"/>
                </a:solidFill>
                <a:latin typeface="Arial"/>
                <a:cs typeface="Arial"/>
              </a:rPr>
              <a:t>end</a:t>
            </a:r>
            <a:r>
              <a:rPr lang="pt-PT" spc="4" dirty="0" err="1" smtClean="0">
                <a:solidFill>
                  <a:srgbClr val="FF3100"/>
                </a:solidFill>
                <a:latin typeface="Arial"/>
                <a:cs typeface="Arial"/>
              </a:rPr>
              <a:t>m</a:t>
            </a:r>
            <a:r>
              <a:rPr lang="pt-PT" dirty="0" err="1" smtClean="0">
                <a:solidFill>
                  <a:srgbClr val="FF3100"/>
                </a:solidFill>
                <a:latin typeface="Arial"/>
                <a:cs typeface="Arial"/>
              </a:rPr>
              <a:t>ail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 </a:t>
            </a:r>
            <a:r>
              <a:rPr lang="pt-PT" spc="4" dirty="0" smtClean="0">
                <a:latin typeface="Arial"/>
                <a:cs typeface="Arial"/>
              </a:rPr>
              <a:t>são</a:t>
            </a:r>
            <a:r>
              <a:rPr lang="pt-PT" dirty="0" smtClean="0">
                <a:latin typeface="Arial"/>
                <a:cs typeface="Arial"/>
              </a:rPr>
              <a:t> 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gratuitos</a:t>
            </a:r>
            <a:r>
              <a:rPr lang="pt-PT" dirty="0" smtClean="0">
                <a:solidFill>
                  <a:srgbClr val="003164"/>
                </a:solidFill>
                <a:latin typeface="Arial"/>
                <a:cs typeface="Arial"/>
              </a:rPr>
              <a:t>.</a:t>
            </a:r>
            <a:endParaRPr lang="pt-PT" dirty="0" smtClean="0">
              <a:latin typeface="Arial"/>
              <a:cs typeface="Arial"/>
            </a:endParaRPr>
          </a:p>
          <a:p>
            <a:pPr marL="12700" algn="just">
              <a:spcBef>
                <a:spcPts val="812"/>
              </a:spcBef>
            </a:pPr>
            <a:r>
              <a:rPr lang="pt-PT" spc="-9" dirty="0" smtClean="0">
                <a:latin typeface="Arial"/>
                <a:cs typeface="Arial"/>
              </a:rPr>
              <a:t>P</a:t>
            </a:r>
            <a:r>
              <a:rPr lang="pt-PT" dirty="0" smtClean="0">
                <a:latin typeface="Arial"/>
                <a:cs typeface="Arial"/>
              </a:rPr>
              <a:t>or ter o </a:t>
            </a:r>
            <a:r>
              <a:rPr lang="pt-PT" spc="4" dirty="0" err="1" smtClean="0">
                <a:latin typeface="Arial"/>
                <a:cs typeface="Arial"/>
              </a:rPr>
              <a:t>có</a:t>
            </a:r>
            <a:r>
              <a:rPr lang="pt-PT" dirty="0" err="1" smtClean="0">
                <a:latin typeface="Arial"/>
                <a:cs typeface="Arial"/>
              </a:rPr>
              <a:t>diqo</a:t>
            </a:r>
            <a:r>
              <a:rPr lang="pt-PT" dirty="0" smtClean="0">
                <a:latin typeface="Arial"/>
                <a:cs typeface="Arial"/>
              </a:rPr>
              <a:t> a</a:t>
            </a:r>
            <a:r>
              <a:rPr lang="pt-PT" spc="14" dirty="0" smtClean="0">
                <a:latin typeface="Arial"/>
                <a:cs typeface="Arial"/>
              </a:rPr>
              <a:t>b</a:t>
            </a:r>
            <a:r>
              <a:rPr lang="pt-PT" dirty="0" smtClean="0">
                <a:latin typeface="Arial"/>
                <a:cs typeface="Arial"/>
              </a:rPr>
              <a:t>e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to é possível adaptar o</a:t>
            </a:r>
            <a:r>
              <a:rPr lang="pt-PT" spc="19" dirty="0" smtClean="0">
                <a:latin typeface="Arial"/>
                <a:cs typeface="Arial"/>
              </a:rPr>
              <a:t> 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6diqo fonte de 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odo a 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ais </a:t>
            </a:r>
            <a:r>
              <a:rPr lang="pt-PT" spc="4" dirty="0" smtClean="0">
                <a:latin typeface="Arial"/>
                <a:cs typeface="Arial"/>
              </a:rPr>
              <a:t>segurança</a:t>
            </a:r>
            <a:r>
              <a:rPr lang="pt-PT" dirty="0" smtClean="0">
                <a:latin typeface="Arial"/>
                <a:cs typeface="Arial"/>
              </a:rPr>
              <a:t> no 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i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te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a.</a:t>
            </a:r>
          </a:p>
          <a:p>
            <a:pPr marL="12700">
              <a:lnSpc>
                <a:spcPct val="95825"/>
              </a:lnSpc>
              <a:spcBef>
                <a:spcPts val="812"/>
              </a:spcBef>
            </a:pPr>
            <a:endParaRPr lang="pt-PT" dirty="0" smtClean="0">
              <a:latin typeface="Arial"/>
              <a:cs typeface="Arial"/>
            </a:endParaRPr>
          </a:p>
          <a:p>
            <a:pPr marL="355599" marR="1213832" indent="-342899">
              <a:lnSpc>
                <a:spcPct val="100328"/>
              </a:lnSpc>
              <a:spcBef>
                <a:spcPts val="812"/>
              </a:spcBef>
              <a:tabLst>
                <a:tab pos="342900" algn="l"/>
              </a:tabLst>
            </a:pPr>
            <a:endParaRPr lang="pt-PT" dirty="0" smtClean="0">
              <a:latin typeface="Arial"/>
              <a:cs typeface="Arial"/>
            </a:endParaRPr>
          </a:p>
          <a:p>
            <a:pPr marL="355610" indent="-342910" algn="just">
              <a:spcBef>
                <a:spcPts val="849"/>
              </a:spcBef>
              <a:tabLst>
                <a:tab pos="342900" algn="l"/>
              </a:tabLst>
            </a:pPr>
            <a:endParaRPr lang="pt-PT" dirty="0" smtClean="0">
              <a:latin typeface="Arial"/>
              <a:cs typeface="Arial"/>
            </a:endParaRPr>
          </a:p>
          <a:p>
            <a:pPr algn="just"/>
            <a:endParaRPr lang="pt-PT" dirty="0" smtClean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Características do Linux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0034" y="1857340"/>
            <a:ext cx="8643966" cy="5000660"/>
          </a:xfrm>
        </p:spPr>
        <p:txBody>
          <a:bodyPr/>
          <a:lstStyle/>
          <a:p>
            <a:pPr marL="12700" marR="53263" algn="just">
              <a:spcBef>
                <a:spcPts val="142"/>
              </a:spcBef>
            </a:pPr>
            <a:r>
              <a:rPr lang="pt-PT" spc="-9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upo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ta </a:t>
            </a:r>
            <a:r>
              <a:rPr lang="pt-PT" spc="14" dirty="0" smtClean="0">
                <a:latin typeface="Arial"/>
                <a:cs typeface="Arial"/>
              </a:rPr>
              <a:t>d</a:t>
            </a:r>
            <a:r>
              <a:rPr lang="pt-PT" dirty="0" smtClean="0">
                <a:latin typeface="Arial"/>
                <a:cs typeface="Arial"/>
              </a:rPr>
              <a:t>i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po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iti</a:t>
            </a:r>
            <a:r>
              <a:rPr lang="pt-PT" spc="4" dirty="0" smtClean="0">
                <a:latin typeface="Arial"/>
                <a:cs typeface="Arial"/>
              </a:rPr>
              <a:t>v</a:t>
            </a:r>
            <a:r>
              <a:rPr lang="pt-PT" spc="-9" dirty="0" smtClean="0">
                <a:latin typeface="Arial"/>
                <a:cs typeface="Arial"/>
              </a:rPr>
              <a:t>o</a:t>
            </a:r>
            <a:r>
              <a:rPr lang="pt-PT" dirty="0" smtClean="0">
                <a:latin typeface="Arial"/>
                <a:cs typeface="Arial"/>
              </a:rPr>
              <a:t>s e pe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if</a:t>
            </a:r>
            <a:r>
              <a:rPr lang="pt-PT" spc="-9" dirty="0" smtClean="0">
                <a:latin typeface="Arial"/>
                <a:cs typeface="Arial"/>
              </a:rPr>
              <a:t>é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i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os no</a:t>
            </a:r>
            <a:r>
              <a:rPr lang="pt-PT" spc="-9" dirty="0" smtClean="0">
                <a:latin typeface="Arial"/>
                <a:cs typeface="Arial"/>
              </a:rPr>
              <a:t>v</a:t>
            </a:r>
            <a:r>
              <a:rPr lang="pt-PT" dirty="0" smtClean="0">
                <a:latin typeface="Arial"/>
                <a:cs typeface="Arial"/>
              </a:rPr>
              <a:t>os e obsoletos</a:t>
            </a:r>
          </a:p>
          <a:p>
            <a:pPr marL="355605" marR="25696">
              <a:spcBef>
                <a:spcPts val="142"/>
              </a:spcBef>
            </a:pPr>
            <a:r>
              <a:rPr lang="pt-PT" spc="-9" dirty="0" smtClean="0">
                <a:latin typeface="Arial"/>
                <a:cs typeface="Arial"/>
              </a:rPr>
              <a:t>P</a:t>
            </a:r>
            <a:r>
              <a:rPr lang="pt-PT" dirty="0" smtClean="0">
                <a:latin typeface="Arial"/>
                <a:cs typeface="Arial"/>
              </a:rPr>
              <a:t>ode 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er e</a:t>
            </a:r>
            <a:r>
              <a:rPr lang="pt-PT" spc="4" dirty="0" smtClean="0">
                <a:latin typeface="Arial"/>
                <a:cs typeface="Arial"/>
              </a:rPr>
              <a:t>x</a:t>
            </a:r>
            <a:r>
              <a:rPr lang="pt-PT" dirty="0" smtClean="0">
                <a:latin typeface="Arial"/>
                <a:cs typeface="Arial"/>
              </a:rPr>
              <a:t>e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utado em </a:t>
            </a:r>
            <a:r>
              <a:rPr lang="pt-PT" dirty="0" err="1" smtClean="0">
                <a:solidFill>
                  <a:srgbClr val="FF3100"/>
                </a:solidFill>
                <a:latin typeface="Arial"/>
                <a:cs typeface="Arial"/>
              </a:rPr>
              <a:t>a</a:t>
            </a:r>
            <a:r>
              <a:rPr lang="pt-PT" spc="4" dirty="0" err="1" smtClean="0">
                <a:solidFill>
                  <a:srgbClr val="FF3100"/>
                </a:solidFill>
                <a:latin typeface="Arial"/>
                <a:cs typeface="Arial"/>
              </a:rPr>
              <a:t>r</a:t>
            </a:r>
            <a:r>
              <a:rPr lang="pt-PT" spc="14" dirty="0" err="1" smtClean="0">
                <a:solidFill>
                  <a:srgbClr val="FF3100"/>
                </a:solidFill>
                <a:latin typeface="Arial"/>
                <a:cs typeface="Arial"/>
              </a:rPr>
              <a:t>q</a:t>
            </a:r>
            <a:r>
              <a:rPr lang="pt-PT" dirty="0" err="1" smtClean="0">
                <a:solidFill>
                  <a:srgbClr val="FF3100"/>
                </a:solidFill>
                <a:latin typeface="Arial"/>
                <a:cs typeface="Arial"/>
              </a:rPr>
              <a:t>uitetu</a:t>
            </a:r>
            <a:r>
              <a:rPr lang="pt-PT" spc="4" dirty="0" err="1" smtClean="0">
                <a:solidFill>
                  <a:srgbClr val="FF3100"/>
                </a:solidFill>
                <a:latin typeface="Arial"/>
                <a:cs typeface="Arial"/>
              </a:rPr>
              <a:t>r</a:t>
            </a:r>
            <a:r>
              <a:rPr lang="pt-PT" dirty="0" err="1" smtClean="0">
                <a:solidFill>
                  <a:srgbClr val="FF3100"/>
                </a:solidFill>
                <a:latin typeface="Arial"/>
                <a:cs typeface="Arial"/>
              </a:rPr>
              <a:t>as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 dife</a:t>
            </a:r>
            <a:r>
              <a:rPr lang="pt-PT" spc="4" dirty="0" smtClean="0">
                <a:solidFill>
                  <a:srgbClr val="FF3100"/>
                </a:solidFill>
                <a:latin typeface="Arial"/>
                <a:cs typeface="Arial"/>
              </a:rPr>
              <a:t>r</a:t>
            </a:r>
            <a:r>
              <a:rPr lang="pt-PT" dirty="0" smtClean="0">
                <a:solidFill>
                  <a:srgbClr val="FF3100"/>
                </a:solidFill>
                <a:latin typeface="Arial"/>
                <a:cs typeface="Arial"/>
              </a:rPr>
              <a:t>ente</a:t>
            </a:r>
            <a:r>
              <a:rPr lang="pt-PT" spc="4" dirty="0" smtClean="0">
                <a:solidFill>
                  <a:srgbClr val="FF3100"/>
                </a:solidFill>
                <a:latin typeface="Arial"/>
                <a:cs typeface="Arial"/>
              </a:rPr>
              <a:t>s</a:t>
            </a:r>
            <a:r>
              <a:rPr lang="pt-PT" dirty="0" smtClean="0">
                <a:solidFill>
                  <a:srgbClr val="003164"/>
                </a:solidFill>
                <a:latin typeface="Arial"/>
                <a:cs typeface="Arial"/>
              </a:rPr>
              <a:t>: </a:t>
            </a:r>
            <a:r>
              <a:rPr lang="pt-PT" dirty="0" err="1" smtClean="0">
                <a:latin typeface="Arial"/>
                <a:cs typeface="Arial"/>
              </a:rPr>
              <a:t>lntel</a:t>
            </a:r>
            <a:r>
              <a:rPr lang="pt-PT" dirty="0" smtClean="0">
                <a:latin typeface="Arial"/>
                <a:cs typeface="Arial"/>
              </a:rPr>
              <a:t>,</a:t>
            </a:r>
            <a:r>
              <a:rPr lang="pt-PT" spc="155" dirty="0" smtClean="0">
                <a:latin typeface="Arial"/>
                <a:cs typeface="Arial"/>
              </a:rPr>
              <a:t> </a:t>
            </a:r>
            <a:r>
              <a:rPr lang="pt-PT" spc="-1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a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into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h, </a:t>
            </a:r>
            <a:r>
              <a:rPr lang="pt-PT" spc="-9" dirty="0" err="1" smtClean="0">
                <a:latin typeface="Arial"/>
                <a:cs typeface="Arial"/>
              </a:rPr>
              <a:t>A</a:t>
            </a:r>
            <a:r>
              <a:rPr lang="pt-PT" dirty="0" err="1" smtClean="0">
                <a:latin typeface="Arial"/>
                <a:cs typeface="Arial"/>
              </a:rPr>
              <a:t>lpha</a:t>
            </a:r>
            <a:r>
              <a:rPr lang="pt-PT" dirty="0" smtClean="0">
                <a:latin typeface="Arial"/>
                <a:cs typeface="Arial"/>
              </a:rPr>
              <a:t>, </a:t>
            </a:r>
            <a:r>
              <a:rPr lang="pt-PT" spc="-9" dirty="0" err="1" smtClean="0">
                <a:latin typeface="Arial"/>
                <a:cs typeface="Arial"/>
              </a:rPr>
              <a:t>A</a:t>
            </a:r>
            <a:r>
              <a:rPr lang="pt-PT" spc="4" dirty="0" err="1" smtClean="0">
                <a:latin typeface="Arial"/>
                <a:cs typeface="Arial"/>
              </a:rPr>
              <a:t>r</a:t>
            </a:r>
            <a:r>
              <a:rPr lang="pt-PT" spc="-4" dirty="0" err="1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, et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.</a:t>
            </a:r>
          </a:p>
          <a:p>
            <a:pPr marL="12700" marR="48635">
              <a:spcBef>
                <a:spcPts val="682"/>
              </a:spcBef>
            </a:pPr>
            <a:r>
              <a:rPr lang="pt-PT" sz="2800" spc="11" dirty="0" smtClean="0">
                <a:solidFill>
                  <a:srgbClr val="003164"/>
                </a:solidFill>
                <a:latin typeface="Times New Roman"/>
                <a:cs typeface="Times New Roman"/>
              </a:rPr>
              <a:t> </a:t>
            </a:r>
            <a:r>
              <a:rPr lang="pt-PT" spc="-9" dirty="0" smtClean="0">
                <a:latin typeface="Arial"/>
                <a:cs typeface="Arial"/>
              </a:rPr>
              <a:t>E</a:t>
            </a:r>
            <a:r>
              <a:rPr lang="pt-PT" spc="4" dirty="0" smtClean="0">
                <a:latin typeface="Arial"/>
                <a:cs typeface="Arial"/>
              </a:rPr>
              <a:t>x</a:t>
            </a:r>
            <a:r>
              <a:rPr lang="pt-PT" dirty="0" smtClean="0">
                <a:latin typeface="Arial"/>
                <a:cs typeface="Arial"/>
              </a:rPr>
              <a:t>i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tem </a:t>
            </a:r>
            <a:r>
              <a:rPr lang="pt-PT" spc="-9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on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ulto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es té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ni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spc="-9" dirty="0" smtClean="0">
                <a:latin typeface="Arial"/>
                <a:cs typeface="Arial"/>
              </a:rPr>
              <a:t>o</a:t>
            </a:r>
            <a:r>
              <a:rPr lang="pt-PT" dirty="0" smtClean="0">
                <a:latin typeface="Arial"/>
                <a:cs typeface="Arial"/>
              </a:rPr>
              <a:t>s e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palhados</a:t>
            </a:r>
          </a:p>
          <a:p>
            <a:pPr marL="355588" indent="13">
              <a:spcBef>
                <a:spcPts val="140"/>
              </a:spcBef>
              <a:buNone/>
            </a:pPr>
            <a:r>
              <a:rPr lang="pt-PT" dirty="0" smtClean="0">
                <a:latin typeface="Arial"/>
                <a:cs typeface="Arial"/>
              </a:rPr>
              <a:t>por todo o 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undo</a:t>
            </a:r>
            <a:r>
              <a:rPr lang="pt-PT" spc="19" dirty="0" smtClean="0">
                <a:latin typeface="Arial"/>
                <a:cs typeface="Arial"/>
              </a:rPr>
              <a:t> </a:t>
            </a:r>
            <a:r>
              <a:rPr lang="pt-PT" dirty="0" smtClean="0">
                <a:latin typeface="Arial"/>
                <a:cs typeface="Arial"/>
              </a:rPr>
              <a:t>e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pe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iali</a:t>
            </a:r>
            <a:r>
              <a:rPr lang="pt-PT" spc="4" dirty="0" smtClean="0">
                <a:latin typeface="Arial"/>
                <a:cs typeface="Arial"/>
              </a:rPr>
              <a:t>z</a:t>
            </a:r>
            <a:r>
              <a:rPr lang="pt-PT" dirty="0" smtClean="0">
                <a:latin typeface="Arial"/>
                <a:cs typeface="Arial"/>
              </a:rPr>
              <a:t>ados no 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upo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te ao 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i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te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a.</a:t>
            </a:r>
          </a:p>
          <a:p>
            <a:pPr marL="12700" marR="53263" algn="just">
              <a:spcBef>
                <a:spcPts val="142"/>
              </a:spcBef>
              <a:buNone/>
            </a:pPr>
            <a:endParaRPr lang="pt-PT" dirty="0" smtClean="0">
              <a:latin typeface="Arial"/>
              <a:cs typeface="Arial"/>
            </a:endParaRPr>
          </a:p>
          <a:p>
            <a:pPr marL="12700" marR="53263" algn="just">
              <a:spcBef>
                <a:spcPts val="142"/>
              </a:spcBef>
              <a:buNone/>
            </a:pPr>
            <a:endParaRPr lang="pt-PT" dirty="0" smtClean="0">
              <a:latin typeface="Arial"/>
              <a:cs typeface="Arial"/>
            </a:endParaRPr>
          </a:p>
          <a:p>
            <a:pPr marL="355599" marR="1213832" indent="-342899">
              <a:lnSpc>
                <a:spcPct val="100328"/>
              </a:lnSpc>
              <a:spcBef>
                <a:spcPts val="812"/>
              </a:spcBef>
              <a:tabLst>
                <a:tab pos="342900" algn="l"/>
              </a:tabLst>
            </a:pPr>
            <a:endParaRPr lang="pt-PT" dirty="0" smtClean="0">
              <a:latin typeface="Arial"/>
              <a:cs typeface="Arial"/>
            </a:endParaRPr>
          </a:p>
          <a:p>
            <a:pPr marL="355610" indent="-342910" algn="just">
              <a:spcBef>
                <a:spcPts val="849"/>
              </a:spcBef>
              <a:tabLst>
                <a:tab pos="342900" algn="l"/>
              </a:tabLst>
            </a:pPr>
            <a:endParaRPr lang="pt-PT" dirty="0" smtClean="0">
              <a:latin typeface="Arial"/>
              <a:cs typeface="Arial"/>
            </a:endParaRPr>
          </a:p>
          <a:p>
            <a:pPr algn="just"/>
            <a:endParaRPr lang="pt-PT" dirty="0" smtClean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0"/>
            <a:ext cx="7696200" cy="1066800"/>
          </a:xfrm>
        </p:spPr>
        <p:txBody>
          <a:bodyPr/>
          <a:lstStyle/>
          <a:p>
            <a:pPr marL="12700">
              <a:lnSpc>
                <a:spcPts val="3585"/>
              </a:lnSpc>
              <a:spcBef>
                <a:spcPts val="179"/>
              </a:spcBef>
            </a:pP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C</a:t>
            </a:r>
            <a:r>
              <a:rPr lang="pt-PT" b="1" spc="-9" dirty="0" smtClean="0">
                <a:solidFill>
                  <a:srgbClr val="006464"/>
                </a:solidFill>
                <a:latin typeface="Arial"/>
                <a:cs typeface="Arial"/>
              </a:rPr>
              <a:t>on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ce</a:t>
            </a:r>
            <a:r>
              <a:rPr lang="pt-PT" b="1" spc="-4" dirty="0" smtClean="0">
                <a:solidFill>
                  <a:srgbClr val="006464"/>
                </a:solidFill>
                <a:latin typeface="Arial"/>
                <a:cs typeface="Arial"/>
              </a:rPr>
              <a:t>i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t</a:t>
            </a:r>
            <a:r>
              <a:rPr lang="pt-PT" b="1" spc="-9" dirty="0" smtClean="0">
                <a:solidFill>
                  <a:srgbClr val="006464"/>
                </a:solidFill>
                <a:latin typeface="Arial"/>
                <a:cs typeface="Arial"/>
              </a:rPr>
              <a:t>o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s </a:t>
            </a:r>
            <a:r>
              <a:rPr lang="pt-PT" b="1" spc="-9" dirty="0" smtClean="0">
                <a:solidFill>
                  <a:srgbClr val="006464"/>
                </a:solidFill>
                <a:latin typeface="Arial"/>
                <a:cs typeface="Arial"/>
              </a:rPr>
              <a:t>b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ás</a:t>
            </a:r>
            <a:r>
              <a:rPr lang="pt-PT" b="1" spc="-4" dirty="0" smtClean="0">
                <a:solidFill>
                  <a:srgbClr val="006464"/>
                </a:solidFill>
                <a:latin typeface="Arial"/>
                <a:cs typeface="Arial"/>
              </a:rPr>
              <a:t>i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c</a:t>
            </a:r>
            <a:r>
              <a:rPr lang="pt-PT" b="1" spc="-9" dirty="0" smtClean="0">
                <a:solidFill>
                  <a:srgbClr val="006464"/>
                </a:solidFill>
                <a:latin typeface="Arial"/>
                <a:cs typeface="Arial"/>
              </a:rPr>
              <a:t>o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s </a:t>
            </a:r>
            <a:r>
              <a:rPr lang="pt-PT" b="1" spc="-9" dirty="0" smtClean="0">
                <a:solidFill>
                  <a:srgbClr val="006464"/>
                </a:solidFill>
                <a:latin typeface="Arial"/>
                <a:cs typeface="Arial"/>
              </a:rPr>
              <a:t>d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o </a:t>
            </a:r>
            <a:r>
              <a:rPr lang="pt-PT" b="1" spc="4" dirty="0" smtClean="0">
                <a:solidFill>
                  <a:srgbClr val="006464"/>
                </a:solidFill>
                <a:latin typeface="Arial"/>
                <a:cs typeface="Arial"/>
              </a:rPr>
              <a:t>L</a:t>
            </a:r>
            <a:r>
              <a:rPr lang="pt-PT" b="1" spc="-4" dirty="0" smtClean="0">
                <a:solidFill>
                  <a:srgbClr val="006464"/>
                </a:solidFill>
                <a:latin typeface="Arial"/>
                <a:cs typeface="Arial"/>
              </a:rPr>
              <a:t>i</a:t>
            </a:r>
            <a:r>
              <a:rPr lang="pt-PT" b="1" spc="4" dirty="0" smtClean="0">
                <a:solidFill>
                  <a:srgbClr val="006464"/>
                </a:solidFill>
                <a:latin typeface="Arial"/>
                <a:cs typeface="Arial"/>
              </a:rPr>
              <a:t>n</a:t>
            </a:r>
            <a:r>
              <a:rPr lang="pt-PT" b="1" spc="-9" dirty="0" smtClean="0">
                <a:solidFill>
                  <a:srgbClr val="006464"/>
                </a:solidFill>
                <a:latin typeface="Arial"/>
                <a:cs typeface="Arial"/>
              </a:rPr>
              <a:t>u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x</a:t>
            </a:r>
            <a:endParaRPr lang="pt-PT" dirty="0">
              <a:latin typeface="Arial"/>
              <a:cs typeface="Arial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4250" y="1643050"/>
            <a:ext cx="8929750" cy="5572164"/>
          </a:xfrm>
        </p:spPr>
        <p:txBody>
          <a:bodyPr/>
          <a:lstStyle/>
          <a:p>
            <a:pPr marL="12721" marR="39873" algn="just">
              <a:spcBef>
                <a:spcPts val="122"/>
              </a:spcBef>
            </a:pPr>
            <a:r>
              <a:rPr lang="pt-PT" sz="2800" dirty="0" smtClean="0">
                <a:latin typeface="Arial"/>
                <a:cs typeface="Arial"/>
              </a:rPr>
              <a:t>O </a:t>
            </a:r>
            <a:r>
              <a:rPr lang="pt-PT" sz="2800" spc="-4" dirty="0" smtClean="0">
                <a:latin typeface="Arial"/>
                <a:cs typeface="Arial"/>
              </a:rPr>
              <a:t>Li</a:t>
            </a:r>
            <a:r>
              <a:rPr lang="pt-PT" sz="2800" spc="4" dirty="0" smtClean="0">
                <a:latin typeface="Arial"/>
                <a:cs typeface="Arial"/>
              </a:rPr>
              <a:t>nu</a:t>
            </a:r>
            <a:r>
              <a:rPr lang="pt-PT" sz="2800" dirty="0" smtClean="0">
                <a:latin typeface="Arial"/>
                <a:cs typeface="Arial"/>
              </a:rPr>
              <a:t>x</a:t>
            </a:r>
            <a:r>
              <a:rPr lang="pt-PT" sz="2800" spc="-4" dirty="0" smtClean="0">
                <a:latin typeface="Arial"/>
                <a:cs typeface="Arial"/>
              </a:rPr>
              <a:t> </a:t>
            </a:r>
            <a:r>
              <a:rPr lang="pt-PT" sz="2800" dirty="0" smtClean="0">
                <a:latin typeface="Arial"/>
                <a:cs typeface="Arial"/>
              </a:rPr>
              <a:t>é </a:t>
            </a:r>
            <a:r>
              <a:rPr lang="pt-PT" sz="2800" spc="-4" dirty="0" smtClean="0">
                <a:latin typeface="Arial"/>
                <a:cs typeface="Arial"/>
              </a:rPr>
              <a:t>u</a:t>
            </a:r>
            <a:r>
              <a:rPr lang="pt-PT" sz="2800" dirty="0" smtClean="0">
                <a:latin typeface="Arial"/>
                <a:cs typeface="Arial"/>
              </a:rPr>
              <a:t>m</a:t>
            </a:r>
            <a:r>
              <a:rPr lang="pt-PT" sz="2800" spc="9" dirty="0" smtClean="0">
                <a:latin typeface="Arial"/>
                <a:cs typeface="Arial"/>
              </a:rPr>
              <a:t> </a:t>
            </a:r>
            <a:r>
              <a:rPr lang="pt-PT" sz="2800" spc="-19" dirty="0" smtClean="0">
                <a:latin typeface="Arial"/>
                <a:cs typeface="Arial"/>
              </a:rPr>
              <a:t>S</a:t>
            </a:r>
            <a:r>
              <a:rPr lang="pt-PT" sz="2800" dirty="0" smtClean="0">
                <a:latin typeface="Arial"/>
                <a:cs typeface="Arial"/>
              </a:rPr>
              <a:t>O</a:t>
            </a:r>
            <a:r>
              <a:rPr lang="pt-PT" sz="2800" spc="9" dirty="0" smtClean="0">
                <a:latin typeface="Arial"/>
                <a:cs typeface="Arial"/>
              </a:rPr>
              <a:t> </a:t>
            </a:r>
            <a:r>
              <a:rPr lang="pt-PT" sz="2800" b="1" dirty="0" smtClean="0">
                <a:solidFill>
                  <a:srgbClr val="FF3100"/>
                </a:solidFill>
                <a:latin typeface="Arial"/>
                <a:cs typeface="Arial"/>
              </a:rPr>
              <a:t>m</a:t>
            </a:r>
            <a:r>
              <a:rPr lang="pt-PT" sz="2800" b="1" spc="-14" dirty="0" smtClean="0">
                <a:solidFill>
                  <a:srgbClr val="FF3100"/>
                </a:solidFill>
                <a:latin typeface="Arial"/>
                <a:cs typeface="Arial"/>
              </a:rPr>
              <a:t>u</a:t>
            </a:r>
            <a:r>
              <a:rPr lang="pt-PT" sz="2800" b="1" spc="-9" dirty="0" smtClean="0">
                <a:solidFill>
                  <a:srgbClr val="FF3100"/>
                </a:solidFill>
                <a:latin typeface="Arial"/>
                <a:cs typeface="Arial"/>
              </a:rPr>
              <a:t>lt</a:t>
            </a:r>
            <a:r>
              <a:rPr lang="pt-PT" sz="2800" b="1" spc="4" dirty="0" smtClean="0">
                <a:solidFill>
                  <a:srgbClr val="FF3100"/>
                </a:solidFill>
                <a:latin typeface="Arial"/>
                <a:cs typeface="Arial"/>
              </a:rPr>
              <a:t>it</a:t>
            </a:r>
            <a:r>
              <a:rPr lang="pt-PT" sz="2800" b="1" spc="-4" dirty="0" smtClean="0">
                <a:solidFill>
                  <a:srgbClr val="FF3100"/>
                </a:solidFill>
                <a:latin typeface="Arial"/>
                <a:cs typeface="Arial"/>
              </a:rPr>
              <a:t>a</a:t>
            </a:r>
            <a:r>
              <a:rPr lang="pt-PT" sz="2800" b="1" dirty="0" smtClean="0">
                <a:solidFill>
                  <a:srgbClr val="FF3100"/>
                </a:solidFill>
                <a:latin typeface="Arial"/>
                <a:cs typeface="Arial"/>
              </a:rPr>
              <a:t>r</a:t>
            </a:r>
            <a:r>
              <a:rPr lang="pt-PT" sz="2800" b="1" spc="-4" dirty="0" smtClean="0">
                <a:solidFill>
                  <a:srgbClr val="FF3100"/>
                </a:solidFill>
                <a:latin typeface="Arial"/>
                <a:cs typeface="Arial"/>
              </a:rPr>
              <a:t>e</a:t>
            </a:r>
            <a:r>
              <a:rPr lang="pt-PT" sz="2800" b="1" spc="4" dirty="0" smtClean="0">
                <a:solidFill>
                  <a:srgbClr val="FF3100"/>
                </a:solidFill>
                <a:latin typeface="Arial"/>
                <a:cs typeface="Arial"/>
              </a:rPr>
              <a:t>f</a:t>
            </a:r>
            <a:r>
              <a:rPr lang="pt-PT" sz="2800" b="1" dirty="0" smtClean="0">
                <a:solidFill>
                  <a:srgbClr val="FF3100"/>
                </a:solidFill>
                <a:latin typeface="Arial"/>
                <a:cs typeface="Arial"/>
              </a:rPr>
              <a:t>a </a:t>
            </a:r>
            <a:r>
              <a:rPr lang="pt-PT" sz="2800" dirty="0" smtClean="0">
                <a:latin typeface="Arial"/>
                <a:cs typeface="Arial"/>
              </a:rPr>
              <a:t>e </a:t>
            </a:r>
            <a:r>
              <a:rPr lang="pt-PT" sz="2800" b="1" spc="-14" dirty="0" smtClean="0">
                <a:solidFill>
                  <a:srgbClr val="FF3100"/>
                </a:solidFill>
                <a:latin typeface="Arial"/>
                <a:cs typeface="Arial"/>
              </a:rPr>
              <a:t>m</a:t>
            </a:r>
            <a:r>
              <a:rPr lang="pt-PT" sz="2800" b="1" spc="-4" dirty="0" smtClean="0">
                <a:solidFill>
                  <a:srgbClr val="FF3100"/>
                </a:solidFill>
                <a:latin typeface="Arial"/>
                <a:cs typeface="Arial"/>
              </a:rPr>
              <a:t>u</a:t>
            </a:r>
            <a:r>
              <a:rPr lang="pt-PT" sz="2800" b="1" spc="4" dirty="0" smtClean="0">
                <a:solidFill>
                  <a:srgbClr val="FF3100"/>
                </a:solidFill>
                <a:latin typeface="Arial"/>
                <a:cs typeface="Arial"/>
              </a:rPr>
              <a:t>l</a:t>
            </a:r>
            <a:r>
              <a:rPr lang="pt-PT" sz="2800" b="1" spc="-9" dirty="0" smtClean="0">
                <a:solidFill>
                  <a:srgbClr val="FF3100"/>
                </a:solidFill>
                <a:latin typeface="Arial"/>
                <a:cs typeface="Arial"/>
              </a:rPr>
              <a:t>t</a:t>
            </a:r>
            <a:r>
              <a:rPr lang="pt-PT" sz="2800" b="1" spc="4" dirty="0" smtClean="0">
                <a:solidFill>
                  <a:srgbClr val="FF3100"/>
                </a:solidFill>
                <a:latin typeface="Arial"/>
                <a:cs typeface="Arial"/>
              </a:rPr>
              <a:t>i</a:t>
            </a:r>
            <a:r>
              <a:rPr lang="pt-PT" sz="2800" b="1" spc="-14" dirty="0" smtClean="0">
                <a:solidFill>
                  <a:srgbClr val="FF3100"/>
                </a:solidFill>
                <a:latin typeface="Arial"/>
                <a:cs typeface="Arial"/>
              </a:rPr>
              <a:t>u</a:t>
            </a:r>
            <a:r>
              <a:rPr lang="pt-PT" sz="2800" b="1" spc="4" dirty="0" smtClean="0">
                <a:solidFill>
                  <a:srgbClr val="FF3100"/>
                </a:solidFill>
                <a:latin typeface="Arial"/>
                <a:cs typeface="Arial"/>
              </a:rPr>
              <a:t>t</a:t>
            </a:r>
            <a:r>
              <a:rPr lang="pt-PT" sz="2800" b="1" spc="-9" dirty="0" smtClean="0">
                <a:solidFill>
                  <a:srgbClr val="FF3100"/>
                </a:solidFill>
                <a:latin typeface="Arial"/>
                <a:cs typeface="Arial"/>
              </a:rPr>
              <a:t>il</a:t>
            </a:r>
            <a:r>
              <a:rPr lang="pt-PT" sz="2800" b="1" spc="4" dirty="0" smtClean="0">
                <a:solidFill>
                  <a:srgbClr val="FF3100"/>
                </a:solidFill>
                <a:latin typeface="Arial"/>
                <a:cs typeface="Arial"/>
              </a:rPr>
              <a:t>i</a:t>
            </a:r>
            <a:r>
              <a:rPr lang="pt-PT" sz="2800" b="1" dirty="0" smtClean="0">
                <a:solidFill>
                  <a:srgbClr val="FF3100"/>
                </a:solidFill>
                <a:latin typeface="Arial"/>
                <a:cs typeface="Arial"/>
              </a:rPr>
              <a:t>z</a:t>
            </a:r>
            <a:r>
              <a:rPr lang="pt-PT" sz="2800" b="1" spc="-4" dirty="0" smtClean="0">
                <a:solidFill>
                  <a:srgbClr val="FF3100"/>
                </a:solidFill>
                <a:latin typeface="Arial"/>
                <a:cs typeface="Arial"/>
              </a:rPr>
              <a:t>a</a:t>
            </a:r>
            <a:r>
              <a:rPr lang="pt-PT" sz="2800" b="1" spc="-14" dirty="0" smtClean="0">
                <a:solidFill>
                  <a:srgbClr val="FF3100"/>
                </a:solidFill>
                <a:latin typeface="Arial"/>
                <a:cs typeface="Arial"/>
              </a:rPr>
              <a:t>d</a:t>
            </a:r>
            <a:r>
              <a:rPr lang="pt-PT" sz="2800" b="1" spc="-4" dirty="0" smtClean="0">
                <a:solidFill>
                  <a:srgbClr val="FF3100"/>
                </a:solidFill>
                <a:latin typeface="Arial"/>
                <a:cs typeface="Arial"/>
              </a:rPr>
              <a:t>o</a:t>
            </a:r>
            <a:r>
              <a:rPr lang="pt-PT" sz="2800" b="1" dirty="0" smtClean="0">
                <a:solidFill>
                  <a:srgbClr val="FF3100"/>
                </a:solidFill>
                <a:latin typeface="Arial"/>
                <a:cs typeface="Arial"/>
              </a:rPr>
              <a:t>r </a:t>
            </a:r>
            <a:r>
              <a:rPr lang="pt-PT" sz="2800" spc="4" dirty="0" smtClean="0">
                <a:latin typeface="Arial"/>
                <a:cs typeface="Arial"/>
              </a:rPr>
              <a:t>(</a:t>
            </a:r>
            <a:r>
              <a:rPr lang="pt-PT" sz="2800" spc="-4" dirty="0" smtClean="0">
                <a:latin typeface="Arial"/>
                <a:cs typeface="Arial"/>
              </a:rPr>
              <a:t>e</a:t>
            </a:r>
            <a:r>
              <a:rPr lang="pt-PT" sz="2800" dirty="0" smtClean="0">
                <a:latin typeface="Arial"/>
                <a:cs typeface="Arial"/>
              </a:rPr>
              <a:t>ss</a:t>
            </a:r>
            <a:r>
              <a:rPr lang="pt-PT" sz="2800" spc="-4" dirty="0" smtClean="0">
                <a:latin typeface="Arial"/>
                <a:cs typeface="Arial"/>
              </a:rPr>
              <a:t>e</a:t>
            </a:r>
            <a:r>
              <a:rPr lang="pt-PT" sz="2800" dirty="0" smtClean="0">
                <a:latin typeface="Arial"/>
                <a:cs typeface="Arial"/>
              </a:rPr>
              <a:t>s </a:t>
            </a:r>
            <a:r>
              <a:rPr lang="pt-PT" sz="2800" spc="-4" dirty="0" smtClean="0">
                <a:latin typeface="Arial"/>
                <a:cs typeface="Arial"/>
              </a:rPr>
              <a:t>u</a:t>
            </a:r>
            <a:r>
              <a:rPr lang="pt-PT" sz="2800" spc="4" dirty="0" smtClean="0">
                <a:latin typeface="Arial"/>
                <a:cs typeface="Arial"/>
              </a:rPr>
              <a:t>t</a:t>
            </a:r>
            <a:r>
              <a:rPr lang="pt-PT" sz="2800" spc="-4" dirty="0" smtClean="0">
                <a:latin typeface="Arial"/>
                <a:cs typeface="Arial"/>
              </a:rPr>
              <a:t>i</a:t>
            </a:r>
            <a:r>
              <a:rPr lang="pt-PT" sz="2800" spc="4" dirty="0" smtClean="0">
                <a:latin typeface="Arial"/>
                <a:cs typeface="Arial"/>
              </a:rPr>
              <a:t>li</a:t>
            </a:r>
            <a:r>
              <a:rPr lang="pt-PT" sz="2800" dirty="0" smtClean="0">
                <a:latin typeface="Arial"/>
                <a:cs typeface="Arial"/>
              </a:rPr>
              <a:t>z</a:t>
            </a:r>
            <a:r>
              <a:rPr lang="pt-PT" sz="2800" spc="-4" dirty="0" smtClean="0">
                <a:latin typeface="Arial"/>
                <a:cs typeface="Arial"/>
              </a:rPr>
              <a:t>ado</a:t>
            </a:r>
            <a:r>
              <a:rPr lang="pt-PT" sz="2800" spc="4" dirty="0" smtClean="0">
                <a:latin typeface="Arial"/>
                <a:cs typeface="Arial"/>
              </a:rPr>
              <a:t>r</a:t>
            </a:r>
            <a:r>
              <a:rPr lang="pt-PT" sz="2800" spc="-4" dirty="0" smtClean="0">
                <a:latin typeface="Arial"/>
                <a:cs typeface="Arial"/>
              </a:rPr>
              <a:t>e</a:t>
            </a:r>
            <a:r>
              <a:rPr lang="pt-PT" sz="2800" dirty="0" smtClean="0">
                <a:latin typeface="Arial"/>
                <a:cs typeface="Arial"/>
              </a:rPr>
              <a:t>s </a:t>
            </a:r>
            <a:r>
              <a:rPr lang="pt-PT" sz="2800" spc="4" dirty="0" smtClean="0">
                <a:latin typeface="Arial"/>
                <a:cs typeface="Arial"/>
              </a:rPr>
              <a:t>po</a:t>
            </a:r>
            <a:r>
              <a:rPr lang="pt-PT" sz="2800" spc="-4" dirty="0" smtClean="0">
                <a:latin typeface="Arial"/>
                <a:cs typeface="Arial"/>
              </a:rPr>
              <a:t>de</a:t>
            </a:r>
            <a:r>
              <a:rPr lang="pt-PT" sz="2800" dirty="0" smtClean="0">
                <a:latin typeface="Arial"/>
                <a:cs typeface="Arial"/>
              </a:rPr>
              <a:t>m</a:t>
            </a:r>
            <a:r>
              <a:rPr lang="pt-PT" sz="2800" spc="9" dirty="0" smtClean="0">
                <a:latin typeface="Arial"/>
                <a:cs typeface="Arial"/>
              </a:rPr>
              <a:t> </a:t>
            </a:r>
            <a:r>
              <a:rPr lang="pt-PT" sz="2800" spc="-4" dirty="0" smtClean="0">
                <a:latin typeface="Arial"/>
                <a:cs typeface="Arial"/>
              </a:rPr>
              <a:t>e</a:t>
            </a:r>
            <a:r>
              <a:rPr lang="pt-PT" sz="2800" dirty="0" smtClean="0">
                <a:latin typeface="Arial"/>
                <a:cs typeface="Arial"/>
              </a:rPr>
              <a:t>s</a:t>
            </a:r>
            <a:r>
              <a:rPr lang="pt-PT" sz="2800" spc="4" dirty="0" smtClean="0">
                <a:latin typeface="Arial"/>
                <a:cs typeface="Arial"/>
              </a:rPr>
              <a:t>t</a:t>
            </a:r>
            <a:r>
              <a:rPr lang="pt-PT" sz="2800" spc="-4" dirty="0" smtClean="0">
                <a:latin typeface="Arial"/>
                <a:cs typeface="Arial"/>
              </a:rPr>
              <a:t>a</a:t>
            </a:r>
            <a:r>
              <a:rPr lang="pt-PT" sz="2800" dirty="0" smtClean="0">
                <a:latin typeface="Arial"/>
                <a:cs typeface="Arial"/>
              </a:rPr>
              <a:t>r</a:t>
            </a:r>
            <a:r>
              <a:rPr lang="pt-PT" sz="2800" spc="9" dirty="0" smtClean="0">
                <a:latin typeface="Arial"/>
                <a:cs typeface="Arial"/>
              </a:rPr>
              <a:t> </a:t>
            </a:r>
            <a:r>
              <a:rPr lang="pt-PT" sz="2800" spc="-4" dirty="0" smtClean="0">
                <a:latin typeface="Arial"/>
                <a:cs typeface="Arial"/>
              </a:rPr>
              <a:t>ligados</a:t>
            </a:r>
            <a:r>
              <a:rPr lang="pt-PT" sz="2800" dirty="0" smtClean="0">
                <a:latin typeface="Arial"/>
                <a:cs typeface="Arial"/>
              </a:rPr>
              <a:t> </a:t>
            </a:r>
            <a:r>
              <a:rPr lang="pt-PT" sz="2800" spc="-4" dirty="0" smtClean="0">
                <a:latin typeface="Arial"/>
                <a:cs typeface="Arial"/>
              </a:rPr>
              <a:t>po</a:t>
            </a:r>
            <a:r>
              <a:rPr lang="pt-PT" sz="2800" dirty="0" smtClean="0">
                <a:latin typeface="Arial"/>
                <a:cs typeface="Arial"/>
              </a:rPr>
              <a:t>r </a:t>
            </a:r>
            <a:r>
              <a:rPr lang="pt-PT" sz="2800" spc="4" dirty="0" smtClean="0">
                <a:latin typeface="Arial"/>
                <a:cs typeface="Arial"/>
              </a:rPr>
              <a:t>t</a:t>
            </a:r>
            <a:r>
              <a:rPr lang="pt-PT" sz="2800" spc="-4" dirty="0" smtClean="0">
                <a:latin typeface="Arial"/>
                <a:cs typeface="Arial"/>
              </a:rPr>
              <a:t>e</a:t>
            </a:r>
            <a:r>
              <a:rPr lang="pt-PT" sz="2800" spc="4" dirty="0" smtClean="0">
                <a:latin typeface="Arial"/>
                <a:cs typeface="Arial"/>
              </a:rPr>
              <a:t>r</a:t>
            </a:r>
            <a:r>
              <a:rPr lang="pt-PT" sz="2800" dirty="0" smtClean="0">
                <a:latin typeface="Arial"/>
                <a:cs typeface="Arial"/>
              </a:rPr>
              <a:t>m</a:t>
            </a:r>
            <a:r>
              <a:rPr lang="pt-PT" sz="2800" spc="-4" dirty="0" smtClean="0">
                <a:latin typeface="Arial"/>
                <a:cs typeface="Arial"/>
              </a:rPr>
              <a:t>inai</a:t>
            </a:r>
            <a:r>
              <a:rPr lang="pt-PT" sz="2800" dirty="0" smtClean="0">
                <a:latin typeface="Arial"/>
                <a:cs typeface="Arial"/>
              </a:rPr>
              <a:t>s </a:t>
            </a:r>
            <a:r>
              <a:rPr lang="pt-PT" sz="2800" spc="4" dirty="0" smtClean="0">
                <a:latin typeface="Arial"/>
                <a:cs typeface="Arial"/>
              </a:rPr>
              <a:t>r</a:t>
            </a:r>
            <a:r>
              <a:rPr lang="pt-PT" sz="2800" spc="-4" dirty="0" smtClean="0">
                <a:latin typeface="Arial"/>
                <a:cs typeface="Arial"/>
              </a:rPr>
              <a:t>e</a:t>
            </a:r>
            <a:r>
              <a:rPr lang="pt-PT" sz="2800" dirty="0" smtClean="0">
                <a:latin typeface="Arial"/>
                <a:cs typeface="Arial"/>
              </a:rPr>
              <a:t>m</a:t>
            </a:r>
            <a:r>
              <a:rPr lang="pt-PT" sz="2800" spc="-4" dirty="0" smtClean="0">
                <a:latin typeface="Arial"/>
                <a:cs typeface="Arial"/>
              </a:rPr>
              <a:t>o</a:t>
            </a:r>
            <a:r>
              <a:rPr lang="pt-PT" sz="2800" spc="4" dirty="0" smtClean="0">
                <a:latin typeface="Arial"/>
                <a:cs typeface="Arial"/>
              </a:rPr>
              <a:t>t</a:t>
            </a:r>
            <a:r>
              <a:rPr lang="pt-PT" sz="2800" spc="-4" dirty="0" smtClean="0">
                <a:latin typeface="Arial"/>
                <a:cs typeface="Arial"/>
              </a:rPr>
              <a:t>o</a:t>
            </a:r>
            <a:r>
              <a:rPr lang="pt-PT" sz="2800" dirty="0" smtClean="0">
                <a:latin typeface="Arial"/>
                <a:cs typeface="Arial"/>
              </a:rPr>
              <a:t>s </a:t>
            </a:r>
            <a:r>
              <a:rPr lang="pt-PT" sz="2800" spc="-4" dirty="0" smtClean="0">
                <a:latin typeface="Arial"/>
                <a:cs typeface="Arial"/>
              </a:rPr>
              <a:t>d</a:t>
            </a:r>
            <a:r>
              <a:rPr lang="pt-PT" sz="2800" dirty="0" smtClean="0">
                <a:latin typeface="Arial"/>
                <a:cs typeface="Arial"/>
              </a:rPr>
              <a:t>e </a:t>
            </a:r>
            <a:r>
              <a:rPr lang="pt-PT" sz="2800" spc="4" dirty="0" smtClean="0">
                <a:latin typeface="Arial"/>
                <a:cs typeface="Arial"/>
              </a:rPr>
              <a:t>r</a:t>
            </a:r>
            <a:r>
              <a:rPr lang="pt-PT" sz="2800" spc="-4" dirty="0" smtClean="0">
                <a:latin typeface="Arial"/>
                <a:cs typeface="Arial"/>
              </a:rPr>
              <a:t>ede</a:t>
            </a:r>
            <a:r>
              <a:rPr lang="pt-PT" sz="2800" spc="4" dirty="0" smtClean="0">
                <a:latin typeface="Arial"/>
                <a:cs typeface="Arial"/>
              </a:rPr>
              <a:t>)</a:t>
            </a:r>
            <a:r>
              <a:rPr lang="pt-PT" sz="2800" dirty="0" smtClean="0">
                <a:latin typeface="Arial"/>
                <a:cs typeface="Arial"/>
              </a:rPr>
              <a:t>.</a:t>
            </a:r>
          </a:p>
          <a:p>
            <a:pPr marL="12700" marR="32497" indent="21" algn="just">
              <a:spcBef>
                <a:spcPts val="418"/>
              </a:spcBef>
            </a:pPr>
            <a:r>
              <a:rPr lang="pt-PT" sz="2800" dirty="0" smtClean="0">
                <a:latin typeface="Arial"/>
                <a:cs typeface="Arial"/>
              </a:rPr>
              <a:t>O s</a:t>
            </a:r>
            <a:r>
              <a:rPr lang="pt-PT" sz="2800" spc="-4" dirty="0" smtClean="0">
                <a:latin typeface="Arial"/>
                <a:cs typeface="Arial"/>
              </a:rPr>
              <a:t>i</a:t>
            </a:r>
            <a:r>
              <a:rPr lang="pt-PT" sz="2800" dirty="0" smtClean="0">
                <a:latin typeface="Arial"/>
                <a:cs typeface="Arial"/>
              </a:rPr>
              <a:t>s</a:t>
            </a:r>
            <a:r>
              <a:rPr lang="pt-PT" sz="2800" spc="4" dirty="0" smtClean="0">
                <a:latin typeface="Arial"/>
                <a:cs typeface="Arial"/>
              </a:rPr>
              <a:t>t</a:t>
            </a:r>
            <a:r>
              <a:rPr lang="pt-PT" sz="2800" spc="-4" dirty="0" smtClean="0">
                <a:latin typeface="Arial"/>
                <a:cs typeface="Arial"/>
              </a:rPr>
              <a:t>e</a:t>
            </a:r>
            <a:r>
              <a:rPr lang="pt-PT" sz="2800" dirty="0" smtClean="0">
                <a:latin typeface="Arial"/>
                <a:cs typeface="Arial"/>
              </a:rPr>
              <a:t>ma</a:t>
            </a:r>
            <a:r>
              <a:rPr lang="pt-PT" sz="2800" spc="-9" dirty="0" smtClean="0">
                <a:latin typeface="Arial"/>
                <a:cs typeface="Arial"/>
              </a:rPr>
              <a:t> </a:t>
            </a:r>
            <a:r>
              <a:rPr lang="pt-PT" sz="2800" dirty="0" smtClean="0">
                <a:latin typeface="Arial"/>
                <a:cs typeface="Arial"/>
              </a:rPr>
              <a:t>c</a:t>
            </a:r>
            <a:r>
              <a:rPr lang="pt-PT" sz="2800" spc="-4" dirty="0" smtClean="0">
                <a:latin typeface="Arial"/>
                <a:cs typeface="Arial"/>
              </a:rPr>
              <a:t>o</a:t>
            </a:r>
            <a:r>
              <a:rPr lang="pt-PT" sz="2800" spc="4" dirty="0" smtClean="0">
                <a:latin typeface="Arial"/>
                <a:cs typeface="Arial"/>
              </a:rPr>
              <a:t>rr</a:t>
            </a:r>
            <a:r>
              <a:rPr lang="pt-PT" sz="2800" dirty="0" smtClean="0">
                <a:latin typeface="Arial"/>
                <a:cs typeface="Arial"/>
              </a:rPr>
              <a:t>e s</a:t>
            </a:r>
            <a:r>
              <a:rPr lang="pt-PT" sz="2800" spc="-4" dirty="0" smtClean="0">
                <a:latin typeface="Arial"/>
                <a:cs typeface="Arial"/>
              </a:rPr>
              <a:t>i</a:t>
            </a:r>
            <a:r>
              <a:rPr lang="pt-PT" sz="2800" dirty="0" smtClean="0">
                <a:latin typeface="Arial"/>
                <a:cs typeface="Arial"/>
              </a:rPr>
              <a:t>s</a:t>
            </a:r>
            <a:r>
              <a:rPr lang="pt-PT" sz="2800" spc="4" dirty="0" smtClean="0">
                <a:latin typeface="Arial"/>
                <a:cs typeface="Arial"/>
              </a:rPr>
              <a:t>t</a:t>
            </a:r>
            <a:r>
              <a:rPr lang="pt-PT" sz="2800" spc="-4" dirty="0" smtClean="0">
                <a:latin typeface="Arial"/>
                <a:cs typeface="Arial"/>
              </a:rPr>
              <a:t>e</a:t>
            </a:r>
            <a:r>
              <a:rPr lang="pt-PT" sz="2800" dirty="0" smtClean="0">
                <a:latin typeface="Arial"/>
                <a:cs typeface="Arial"/>
              </a:rPr>
              <a:t>m</a:t>
            </a:r>
            <a:r>
              <a:rPr lang="pt-PT" sz="2800" spc="-4" dirty="0" smtClean="0">
                <a:latin typeface="Arial"/>
                <a:cs typeface="Arial"/>
              </a:rPr>
              <a:t>a</a:t>
            </a:r>
            <a:r>
              <a:rPr lang="pt-PT" sz="2800" dirty="0" smtClean="0">
                <a:latin typeface="Arial"/>
                <a:cs typeface="Arial"/>
              </a:rPr>
              <a:t>s </a:t>
            </a:r>
            <a:r>
              <a:rPr lang="pt-PT" sz="2800" spc="-4" dirty="0" smtClean="0">
                <a:latin typeface="Arial"/>
                <a:cs typeface="Arial"/>
              </a:rPr>
              <a:t>d</a:t>
            </a:r>
            <a:r>
              <a:rPr lang="pt-PT" sz="2800" dirty="0" smtClean="0">
                <a:latin typeface="Arial"/>
                <a:cs typeface="Arial"/>
              </a:rPr>
              <a:t>e </a:t>
            </a:r>
            <a:r>
              <a:rPr lang="pt-PT" sz="2800" spc="-4" dirty="0" smtClean="0">
                <a:latin typeface="Arial"/>
                <a:cs typeface="Arial"/>
              </a:rPr>
              <a:t>protecção</a:t>
            </a:r>
            <a:r>
              <a:rPr lang="pt-PT" sz="2800" dirty="0" smtClean="0">
                <a:latin typeface="Arial"/>
                <a:cs typeface="Arial"/>
              </a:rPr>
              <a:t> </a:t>
            </a:r>
            <a:r>
              <a:rPr lang="pt-PT" sz="2800" spc="-4" dirty="0" smtClean="0">
                <a:latin typeface="Arial"/>
                <a:cs typeface="Arial"/>
              </a:rPr>
              <a:t>qu</a:t>
            </a:r>
            <a:r>
              <a:rPr lang="pt-PT" sz="2800" dirty="0" smtClean="0">
                <a:latin typeface="Arial"/>
                <a:cs typeface="Arial"/>
              </a:rPr>
              <a:t>e </a:t>
            </a:r>
            <a:r>
              <a:rPr lang="pt-PT" sz="2800" spc="-4" dirty="0" smtClean="0">
                <a:latin typeface="Arial"/>
                <a:cs typeface="Arial"/>
              </a:rPr>
              <a:t>i</a:t>
            </a:r>
            <a:r>
              <a:rPr lang="pt-PT" sz="2800" dirty="0" smtClean="0">
                <a:latin typeface="Arial"/>
                <a:cs typeface="Arial"/>
              </a:rPr>
              <a:t>m</a:t>
            </a:r>
            <a:r>
              <a:rPr lang="pt-PT" sz="2800" spc="-4" dirty="0" smtClean="0">
                <a:latin typeface="Arial"/>
                <a:cs typeface="Arial"/>
              </a:rPr>
              <a:t>p</a:t>
            </a:r>
            <a:r>
              <a:rPr lang="pt-PT" sz="2800" spc="4" dirty="0" smtClean="0">
                <a:latin typeface="Arial"/>
                <a:cs typeface="Arial"/>
              </a:rPr>
              <a:t>e</a:t>
            </a:r>
            <a:r>
              <a:rPr lang="pt-PT" sz="2800" spc="-4" dirty="0" smtClean="0">
                <a:latin typeface="Arial"/>
                <a:cs typeface="Arial"/>
              </a:rPr>
              <a:t>de</a:t>
            </a:r>
            <a:r>
              <a:rPr lang="pt-PT" sz="2800" dirty="0" smtClean="0">
                <a:latin typeface="Arial"/>
                <a:cs typeface="Arial"/>
              </a:rPr>
              <a:t>m</a:t>
            </a:r>
            <a:r>
              <a:rPr lang="pt-PT" sz="2800" spc="9" dirty="0" smtClean="0">
                <a:latin typeface="Arial"/>
                <a:cs typeface="Arial"/>
              </a:rPr>
              <a:t> </a:t>
            </a:r>
            <a:r>
              <a:rPr lang="pt-PT" sz="2800" spc="4" dirty="0" smtClean="0">
                <a:latin typeface="Arial"/>
                <a:cs typeface="Arial"/>
              </a:rPr>
              <a:t>q</a:t>
            </a:r>
            <a:r>
              <a:rPr lang="pt-PT" sz="2800" spc="-4" dirty="0" smtClean="0">
                <a:latin typeface="Arial"/>
                <a:cs typeface="Arial"/>
              </a:rPr>
              <a:t>u</a:t>
            </a:r>
            <a:r>
              <a:rPr lang="pt-PT" sz="2800" dirty="0" smtClean="0">
                <a:latin typeface="Arial"/>
                <a:cs typeface="Arial"/>
              </a:rPr>
              <a:t>e </a:t>
            </a:r>
            <a:r>
              <a:rPr lang="pt-PT" sz="2800" spc="-4" dirty="0" smtClean="0">
                <a:latin typeface="Arial"/>
                <a:cs typeface="Arial"/>
              </a:rPr>
              <a:t>o</a:t>
            </a:r>
            <a:r>
              <a:rPr lang="pt-PT" sz="2800" dirty="0" smtClean="0">
                <a:latin typeface="Arial"/>
                <a:cs typeface="Arial"/>
              </a:rPr>
              <a:t>s </a:t>
            </a:r>
            <a:r>
              <a:rPr lang="pt-PT" sz="2800" spc="-4" dirty="0" smtClean="0">
                <a:latin typeface="Arial"/>
                <a:cs typeface="Arial"/>
              </a:rPr>
              <a:t>u</a:t>
            </a:r>
            <a:r>
              <a:rPr lang="pt-PT" sz="2800" spc="4" dirty="0" smtClean="0">
                <a:latin typeface="Arial"/>
                <a:cs typeface="Arial"/>
              </a:rPr>
              <a:t>t</a:t>
            </a:r>
            <a:r>
              <a:rPr lang="pt-PT" sz="2800" spc="-4" dirty="0" smtClean="0">
                <a:latin typeface="Arial"/>
                <a:cs typeface="Arial"/>
              </a:rPr>
              <a:t>i</a:t>
            </a:r>
            <a:r>
              <a:rPr lang="pt-PT" sz="2800" spc="4" dirty="0" smtClean="0">
                <a:latin typeface="Arial"/>
                <a:cs typeface="Arial"/>
              </a:rPr>
              <a:t>l</a:t>
            </a:r>
            <a:r>
              <a:rPr lang="pt-PT" sz="2800" spc="-4" dirty="0" smtClean="0">
                <a:latin typeface="Arial"/>
                <a:cs typeface="Arial"/>
              </a:rPr>
              <a:t>i</a:t>
            </a:r>
            <a:r>
              <a:rPr lang="pt-PT" sz="2800" spc="9" dirty="0" smtClean="0">
                <a:latin typeface="Arial"/>
                <a:cs typeface="Arial"/>
              </a:rPr>
              <a:t>z</a:t>
            </a:r>
            <a:r>
              <a:rPr lang="pt-PT" sz="2800" spc="-4" dirty="0" smtClean="0">
                <a:latin typeface="Arial"/>
                <a:cs typeface="Arial"/>
              </a:rPr>
              <a:t>ado</a:t>
            </a:r>
            <a:r>
              <a:rPr lang="pt-PT" sz="2800" spc="4" dirty="0" smtClean="0">
                <a:latin typeface="Arial"/>
                <a:cs typeface="Arial"/>
              </a:rPr>
              <a:t>r</a:t>
            </a:r>
            <a:r>
              <a:rPr lang="pt-PT" sz="2800" spc="-4" dirty="0" smtClean="0">
                <a:latin typeface="Arial"/>
                <a:cs typeface="Arial"/>
              </a:rPr>
              <a:t>e</a:t>
            </a:r>
            <a:r>
              <a:rPr lang="pt-PT" sz="2800" dirty="0" smtClean="0">
                <a:latin typeface="Arial"/>
                <a:cs typeface="Arial"/>
              </a:rPr>
              <a:t>s </a:t>
            </a:r>
            <a:r>
              <a:rPr lang="pt-PT" sz="2800" spc="4" dirty="0" smtClean="0">
                <a:latin typeface="Arial"/>
                <a:cs typeface="Arial"/>
              </a:rPr>
              <a:t>i</a:t>
            </a:r>
            <a:r>
              <a:rPr lang="pt-PT" sz="2800" spc="-4" dirty="0" smtClean="0">
                <a:latin typeface="Arial"/>
                <a:cs typeface="Arial"/>
              </a:rPr>
              <a:t>n</a:t>
            </a:r>
            <a:r>
              <a:rPr lang="pt-PT" sz="2800" spc="4" dirty="0" smtClean="0">
                <a:latin typeface="Arial"/>
                <a:cs typeface="Arial"/>
              </a:rPr>
              <a:t>terf</a:t>
            </a:r>
            <a:r>
              <a:rPr lang="pt-PT" sz="2800" spc="-4" dirty="0" smtClean="0">
                <a:latin typeface="Arial"/>
                <a:cs typeface="Arial"/>
              </a:rPr>
              <a:t>i</a:t>
            </a:r>
            <a:r>
              <a:rPr lang="pt-PT" sz="2800" spc="4" dirty="0" smtClean="0">
                <a:latin typeface="Arial"/>
                <a:cs typeface="Arial"/>
              </a:rPr>
              <a:t>r</a:t>
            </a:r>
            <a:r>
              <a:rPr lang="pt-PT" sz="2800" spc="-4" dirty="0" smtClean="0">
                <a:latin typeface="Arial"/>
                <a:cs typeface="Arial"/>
              </a:rPr>
              <a:t>a</a:t>
            </a:r>
            <a:r>
              <a:rPr lang="pt-PT" sz="2800" dirty="0" smtClean="0">
                <a:latin typeface="Arial"/>
                <a:cs typeface="Arial"/>
              </a:rPr>
              <a:t>m</a:t>
            </a:r>
            <a:r>
              <a:rPr lang="pt-PT" sz="2800" spc="9" dirty="0" smtClean="0">
                <a:latin typeface="Arial"/>
                <a:cs typeface="Arial"/>
              </a:rPr>
              <a:t> </a:t>
            </a:r>
            <a:r>
              <a:rPr lang="pt-PT" sz="2800" spc="-4" dirty="0" smtClean="0">
                <a:latin typeface="Arial"/>
                <a:cs typeface="Arial"/>
              </a:rPr>
              <a:t>n</a:t>
            </a:r>
            <a:r>
              <a:rPr lang="pt-PT" sz="2800" dirty="0" smtClean="0">
                <a:latin typeface="Arial"/>
                <a:cs typeface="Arial"/>
              </a:rPr>
              <a:t>o</a:t>
            </a:r>
            <a:r>
              <a:rPr lang="pt-PT" sz="2800" spc="-9" dirty="0" smtClean="0">
                <a:latin typeface="Arial"/>
                <a:cs typeface="Arial"/>
              </a:rPr>
              <a:t> </a:t>
            </a:r>
            <a:r>
              <a:rPr lang="pt-PT" sz="2800" spc="4" dirty="0" smtClean="0">
                <a:latin typeface="Arial"/>
                <a:cs typeface="Arial"/>
              </a:rPr>
              <a:t>t</a:t>
            </a:r>
            <a:r>
              <a:rPr lang="pt-PT" sz="2800" spc="-9" dirty="0" smtClean="0">
                <a:latin typeface="Arial"/>
                <a:cs typeface="Arial"/>
              </a:rPr>
              <a:t>r</a:t>
            </a:r>
            <a:r>
              <a:rPr lang="pt-PT" sz="2800" spc="-4" dirty="0" smtClean="0">
                <a:latin typeface="Arial"/>
                <a:cs typeface="Arial"/>
              </a:rPr>
              <a:t>ab</a:t>
            </a:r>
            <a:r>
              <a:rPr lang="pt-PT" sz="2800" spc="4" dirty="0" smtClean="0">
                <a:latin typeface="Arial"/>
                <a:cs typeface="Arial"/>
              </a:rPr>
              <a:t>al</a:t>
            </a:r>
            <a:r>
              <a:rPr lang="pt-PT" sz="2800" spc="-4" dirty="0" smtClean="0">
                <a:latin typeface="Arial"/>
                <a:cs typeface="Arial"/>
              </a:rPr>
              <a:t>h</a:t>
            </a:r>
            <a:r>
              <a:rPr lang="pt-PT" sz="2800" dirty="0" smtClean="0">
                <a:latin typeface="Arial"/>
                <a:cs typeface="Arial"/>
              </a:rPr>
              <a:t>o </a:t>
            </a:r>
            <a:r>
              <a:rPr lang="pt-PT" sz="2800" spc="-4" dirty="0" smtClean="0">
                <a:latin typeface="Arial"/>
                <a:cs typeface="Arial"/>
              </a:rPr>
              <a:t>un</a:t>
            </a:r>
            <a:r>
              <a:rPr lang="pt-PT" sz="2800" dirty="0" smtClean="0">
                <a:latin typeface="Arial"/>
                <a:cs typeface="Arial"/>
              </a:rPr>
              <a:t>s </a:t>
            </a:r>
            <a:r>
              <a:rPr lang="pt-PT" sz="2800" spc="-4" dirty="0" smtClean="0">
                <a:latin typeface="Arial"/>
                <a:cs typeface="Arial"/>
              </a:rPr>
              <a:t>do</a:t>
            </a:r>
            <a:r>
              <a:rPr lang="pt-PT" sz="2800" dirty="0" smtClean="0">
                <a:latin typeface="Arial"/>
                <a:cs typeface="Arial"/>
              </a:rPr>
              <a:t>s </a:t>
            </a:r>
            <a:r>
              <a:rPr lang="pt-PT" sz="2800" spc="-4" dirty="0" smtClean="0">
                <a:latin typeface="Arial"/>
                <a:cs typeface="Arial"/>
              </a:rPr>
              <a:t>o</a:t>
            </a:r>
            <a:r>
              <a:rPr lang="pt-PT" sz="2800" spc="4" dirty="0" smtClean="0">
                <a:latin typeface="Arial"/>
                <a:cs typeface="Arial"/>
              </a:rPr>
              <a:t>utr</a:t>
            </a:r>
            <a:r>
              <a:rPr lang="pt-PT" sz="2800" spc="-4" dirty="0" smtClean="0">
                <a:latin typeface="Arial"/>
                <a:cs typeface="Arial"/>
              </a:rPr>
              <a:t>o</a:t>
            </a:r>
            <a:r>
              <a:rPr lang="pt-PT" sz="2800" dirty="0" smtClean="0">
                <a:latin typeface="Arial"/>
                <a:cs typeface="Arial"/>
              </a:rPr>
              <a:t>s e</a:t>
            </a:r>
            <a:r>
              <a:rPr lang="pt-PT" sz="2800" spc="-9" dirty="0" smtClean="0">
                <a:latin typeface="Arial"/>
                <a:cs typeface="Arial"/>
              </a:rPr>
              <a:t> </a:t>
            </a:r>
            <a:r>
              <a:rPr lang="pt-PT" sz="2800" spc="-4" dirty="0" smtClean="0">
                <a:latin typeface="Arial"/>
                <a:cs typeface="Arial"/>
              </a:rPr>
              <a:t>a</a:t>
            </a:r>
            <a:r>
              <a:rPr lang="pt-PT" sz="2800" dirty="0" smtClean="0">
                <a:latin typeface="Arial"/>
                <a:cs typeface="Arial"/>
              </a:rPr>
              <a:t>c</a:t>
            </a:r>
            <a:r>
              <a:rPr lang="pt-PT" sz="2800" spc="-4" dirty="0" smtClean="0">
                <a:latin typeface="Arial"/>
                <a:cs typeface="Arial"/>
              </a:rPr>
              <a:t>e</a:t>
            </a:r>
            <a:r>
              <a:rPr lang="pt-PT" sz="2800" spc="4" dirty="0" smtClean="0">
                <a:latin typeface="Arial"/>
                <a:cs typeface="Arial"/>
              </a:rPr>
              <a:t>d</a:t>
            </a:r>
            <a:r>
              <a:rPr lang="pt-PT" sz="2800" spc="-4" dirty="0" smtClean="0">
                <a:latin typeface="Arial"/>
                <a:cs typeface="Arial"/>
              </a:rPr>
              <a:t>a</a:t>
            </a:r>
            <a:r>
              <a:rPr lang="pt-PT" sz="2800" dirty="0" smtClean="0">
                <a:latin typeface="Arial"/>
                <a:cs typeface="Arial"/>
              </a:rPr>
              <a:t>m</a:t>
            </a:r>
            <a:r>
              <a:rPr lang="pt-PT" sz="2800" spc="9" dirty="0" smtClean="0">
                <a:latin typeface="Arial"/>
                <a:cs typeface="Arial"/>
              </a:rPr>
              <a:t> </a:t>
            </a:r>
            <a:r>
              <a:rPr lang="pt-PT" sz="2800" spc="-4" dirty="0" smtClean="0">
                <a:latin typeface="Arial"/>
                <a:cs typeface="Arial"/>
              </a:rPr>
              <a:t>ao</a:t>
            </a:r>
            <a:r>
              <a:rPr lang="pt-PT" sz="2800" dirty="0" smtClean="0">
                <a:latin typeface="Arial"/>
                <a:cs typeface="Arial"/>
              </a:rPr>
              <a:t>s m</a:t>
            </a:r>
            <a:r>
              <a:rPr lang="pt-PT" sz="2800" spc="-4" dirty="0" smtClean="0">
                <a:latin typeface="Arial"/>
                <a:cs typeface="Arial"/>
              </a:rPr>
              <a:t>e</a:t>
            </a:r>
            <a:r>
              <a:rPr lang="pt-PT" sz="2800" dirty="0" smtClean="0">
                <a:latin typeface="Arial"/>
                <a:cs typeface="Arial"/>
              </a:rPr>
              <a:t>sm</a:t>
            </a:r>
            <a:r>
              <a:rPr lang="pt-PT" sz="2800" spc="-4" dirty="0" smtClean="0">
                <a:latin typeface="Arial"/>
                <a:cs typeface="Arial"/>
              </a:rPr>
              <a:t>o</a:t>
            </a:r>
            <a:r>
              <a:rPr lang="pt-PT" sz="2800" dirty="0" smtClean="0">
                <a:latin typeface="Arial"/>
                <a:cs typeface="Arial"/>
              </a:rPr>
              <a:t>s </a:t>
            </a:r>
            <a:r>
              <a:rPr lang="pt-PT" sz="2800" spc="4" dirty="0" smtClean="0">
                <a:latin typeface="Arial"/>
                <a:cs typeface="Arial"/>
              </a:rPr>
              <a:t>r</a:t>
            </a:r>
            <a:r>
              <a:rPr lang="pt-PT" sz="2800" spc="-4" dirty="0" smtClean="0">
                <a:latin typeface="Arial"/>
                <a:cs typeface="Arial"/>
              </a:rPr>
              <a:t>e</a:t>
            </a:r>
            <a:r>
              <a:rPr lang="pt-PT" sz="2800" dirty="0" smtClean="0">
                <a:latin typeface="Arial"/>
                <a:cs typeface="Arial"/>
              </a:rPr>
              <a:t>c</a:t>
            </a:r>
            <a:r>
              <a:rPr lang="pt-PT" sz="2800" spc="-4" dirty="0" smtClean="0">
                <a:latin typeface="Arial"/>
                <a:cs typeface="Arial"/>
              </a:rPr>
              <a:t>u</a:t>
            </a:r>
            <a:r>
              <a:rPr lang="pt-PT" sz="2800" spc="4" dirty="0" smtClean="0">
                <a:latin typeface="Arial"/>
                <a:cs typeface="Arial"/>
              </a:rPr>
              <a:t>r</a:t>
            </a:r>
            <a:r>
              <a:rPr lang="pt-PT" sz="2800" dirty="0" smtClean="0">
                <a:latin typeface="Arial"/>
                <a:cs typeface="Arial"/>
              </a:rPr>
              <a:t>s</a:t>
            </a:r>
            <a:r>
              <a:rPr lang="pt-PT" sz="2800" spc="-4" dirty="0" smtClean="0">
                <a:latin typeface="Arial"/>
                <a:cs typeface="Arial"/>
              </a:rPr>
              <a:t>o</a:t>
            </a:r>
            <a:r>
              <a:rPr lang="pt-PT" sz="2800" dirty="0" smtClean="0">
                <a:latin typeface="Arial"/>
                <a:cs typeface="Arial"/>
              </a:rPr>
              <a:t>s s</a:t>
            </a:r>
            <a:r>
              <a:rPr lang="pt-PT" sz="2800" spc="-4" dirty="0" smtClean="0">
                <a:latin typeface="Arial"/>
                <a:cs typeface="Arial"/>
              </a:rPr>
              <a:t>i</a:t>
            </a:r>
            <a:r>
              <a:rPr lang="pt-PT" sz="2800" dirty="0" smtClean="0">
                <a:latin typeface="Arial"/>
                <a:cs typeface="Arial"/>
              </a:rPr>
              <a:t>m</a:t>
            </a:r>
            <a:r>
              <a:rPr lang="pt-PT" sz="2800" spc="4" dirty="0" smtClean="0">
                <a:latin typeface="Arial"/>
                <a:cs typeface="Arial"/>
              </a:rPr>
              <a:t>u</a:t>
            </a:r>
            <a:r>
              <a:rPr lang="pt-PT" sz="2800" spc="-4" dirty="0" smtClean="0">
                <a:latin typeface="Arial"/>
                <a:cs typeface="Arial"/>
              </a:rPr>
              <a:t>l</a:t>
            </a:r>
            <a:r>
              <a:rPr lang="pt-PT" sz="2800" spc="4" dirty="0" smtClean="0">
                <a:latin typeface="Arial"/>
                <a:cs typeface="Arial"/>
              </a:rPr>
              <a:t>t</a:t>
            </a:r>
            <a:r>
              <a:rPr lang="pt-PT" sz="2800" spc="-4" dirty="0" smtClean="0">
                <a:latin typeface="Arial"/>
                <a:cs typeface="Arial"/>
              </a:rPr>
              <a:t>an</a:t>
            </a:r>
            <a:r>
              <a:rPr lang="pt-PT" sz="2800" spc="4" dirty="0" smtClean="0">
                <a:latin typeface="Arial"/>
                <a:cs typeface="Arial"/>
              </a:rPr>
              <a:t>ea</a:t>
            </a:r>
            <a:r>
              <a:rPr lang="pt-PT" sz="2800" dirty="0" smtClean="0">
                <a:latin typeface="Arial"/>
                <a:cs typeface="Arial"/>
              </a:rPr>
              <a:t>m</a:t>
            </a:r>
            <a:r>
              <a:rPr lang="pt-PT" sz="2800" spc="-4" dirty="0" smtClean="0">
                <a:latin typeface="Arial"/>
                <a:cs typeface="Arial"/>
              </a:rPr>
              <a:t>en</a:t>
            </a:r>
            <a:r>
              <a:rPr lang="pt-PT" sz="2800" spc="4" dirty="0" smtClean="0">
                <a:latin typeface="Arial"/>
                <a:cs typeface="Arial"/>
              </a:rPr>
              <a:t>t</a:t>
            </a:r>
            <a:r>
              <a:rPr lang="pt-PT" sz="2800" spc="-4" dirty="0" smtClean="0">
                <a:latin typeface="Arial"/>
                <a:cs typeface="Arial"/>
              </a:rPr>
              <a:t>e</a:t>
            </a:r>
            <a:r>
              <a:rPr lang="pt-PT" sz="2800" dirty="0" smtClean="0">
                <a:latin typeface="Arial"/>
                <a:cs typeface="Arial"/>
              </a:rPr>
              <a:t>.</a:t>
            </a:r>
          </a:p>
          <a:p>
            <a:pPr marL="12721" marR="39873" algn="just">
              <a:spcBef>
                <a:spcPts val="253"/>
              </a:spcBef>
            </a:pPr>
            <a:r>
              <a:rPr lang="pt-PT" sz="2800" dirty="0" smtClean="0">
                <a:latin typeface="Arial"/>
                <a:cs typeface="Arial"/>
              </a:rPr>
              <a:t>A </a:t>
            </a:r>
            <a:r>
              <a:rPr lang="pt-PT" sz="2800" spc="-4" dirty="0" smtClean="0">
                <a:latin typeface="Arial"/>
                <a:cs typeface="Arial"/>
              </a:rPr>
              <a:t>en</a:t>
            </a:r>
            <a:r>
              <a:rPr lang="pt-PT" sz="2800" spc="4" dirty="0" smtClean="0">
                <a:latin typeface="Arial"/>
                <a:cs typeface="Arial"/>
              </a:rPr>
              <a:t>tr</a:t>
            </a:r>
            <a:r>
              <a:rPr lang="pt-PT" sz="2800" spc="-4" dirty="0" smtClean="0">
                <a:latin typeface="Arial"/>
                <a:cs typeface="Arial"/>
              </a:rPr>
              <a:t>ad</a:t>
            </a:r>
            <a:r>
              <a:rPr lang="pt-PT" sz="2800" dirty="0" smtClean="0">
                <a:latin typeface="Arial"/>
                <a:cs typeface="Arial"/>
              </a:rPr>
              <a:t>a </a:t>
            </a:r>
            <a:r>
              <a:rPr lang="pt-PT" sz="2800" spc="-4" dirty="0" smtClean="0">
                <a:latin typeface="Arial"/>
                <a:cs typeface="Arial"/>
              </a:rPr>
              <a:t>n</a:t>
            </a:r>
            <a:r>
              <a:rPr lang="pt-PT" sz="2800" dirty="0" smtClean="0">
                <a:latin typeface="Arial"/>
                <a:cs typeface="Arial"/>
              </a:rPr>
              <a:t>o s</a:t>
            </a:r>
            <a:r>
              <a:rPr lang="pt-PT" sz="2800" spc="-4" dirty="0" smtClean="0">
                <a:latin typeface="Arial"/>
                <a:cs typeface="Arial"/>
              </a:rPr>
              <a:t>i</a:t>
            </a:r>
            <a:r>
              <a:rPr lang="pt-PT" sz="2800" dirty="0" smtClean="0">
                <a:latin typeface="Arial"/>
                <a:cs typeface="Arial"/>
              </a:rPr>
              <a:t>s</a:t>
            </a:r>
            <a:r>
              <a:rPr lang="pt-PT" sz="2800" spc="4" dirty="0" smtClean="0">
                <a:latin typeface="Arial"/>
                <a:cs typeface="Arial"/>
              </a:rPr>
              <a:t>t</a:t>
            </a:r>
            <a:r>
              <a:rPr lang="pt-PT" sz="2800" spc="-4" dirty="0" smtClean="0">
                <a:latin typeface="Arial"/>
                <a:cs typeface="Arial"/>
              </a:rPr>
              <a:t>e</a:t>
            </a:r>
            <a:r>
              <a:rPr lang="pt-PT" sz="2800" dirty="0" smtClean="0">
                <a:latin typeface="Arial"/>
                <a:cs typeface="Arial"/>
              </a:rPr>
              <a:t>ma é </a:t>
            </a:r>
            <a:r>
              <a:rPr lang="pt-PT" sz="2800" spc="4" dirty="0" smtClean="0">
                <a:latin typeface="Arial"/>
                <a:cs typeface="Arial"/>
              </a:rPr>
              <a:t>f</a:t>
            </a:r>
            <a:r>
              <a:rPr lang="pt-PT" sz="2800" spc="-4" dirty="0" smtClean="0">
                <a:latin typeface="Arial"/>
                <a:cs typeface="Arial"/>
              </a:rPr>
              <a:t>ei</a:t>
            </a:r>
            <a:r>
              <a:rPr lang="pt-PT" sz="2800" spc="4" dirty="0" smtClean="0">
                <a:latin typeface="Arial"/>
                <a:cs typeface="Arial"/>
              </a:rPr>
              <a:t>t</a:t>
            </a:r>
            <a:r>
              <a:rPr lang="pt-PT" sz="2800" dirty="0" smtClean="0">
                <a:latin typeface="Arial"/>
                <a:cs typeface="Arial"/>
              </a:rPr>
              <a:t>o </a:t>
            </a:r>
            <a:r>
              <a:rPr lang="pt-PT" sz="2800" spc="-4" dirty="0" smtClean="0">
                <a:latin typeface="Arial"/>
                <a:cs typeface="Arial"/>
              </a:rPr>
              <a:t>a</a:t>
            </a:r>
            <a:r>
              <a:rPr lang="pt-PT" sz="2800" spc="-9" dirty="0" smtClean="0">
                <a:latin typeface="Arial"/>
                <a:cs typeface="Arial"/>
              </a:rPr>
              <a:t>t</a:t>
            </a:r>
            <a:r>
              <a:rPr lang="pt-PT" sz="2800" spc="4" dirty="0" smtClean="0">
                <a:latin typeface="Arial"/>
                <a:cs typeface="Arial"/>
              </a:rPr>
              <a:t>r</a:t>
            </a:r>
            <a:r>
              <a:rPr lang="pt-PT" sz="2800" spc="-4" dirty="0" smtClean="0">
                <a:latin typeface="Arial"/>
                <a:cs typeface="Arial"/>
              </a:rPr>
              <a:t>a</a:t>
            </a:r>
            <a:r>
              <a:rPr lang="pt-PT" sz="2800" dirty="0" smtClean="0">
                <a:latin typeface="Arial"/>
                <a:cs typeface="Arial"/>
              </a:rPr>
              <a:t>v</a:t>
            </a:r>
            <a:r>
              <a:rPr lang="pt-PT" sz="2800" spc="-4" dirty="0" smtClean="0">
                <a:latin typeface="Arial"/>
                <a:cs typeface="Arial"/>
              </a:rPr>
              <a:t>é</a:t>
            </a:r>
            <a:r>
              <a:rPr lang="pt-PT" sz="2800" dirty="0" smtClean="0">
                <a:latin typeface="Arial"/>
                <a:cs typeface="Arial"/>
              </a:rPr>
              <a:t>s </a:t>
            </a:r>
            <a:r>
              <a:rPr lang="pt-PT" sz="2800" spc="-4" dirty="0" smtClean="0">
                <a:latin typeface="Arial"/>
                <a:cs typeface="Arial"/>
              </a:rPr>
              <a:t>d</a:t>
            </a:r>
            <a:r>
              <a:rPr lang="pt-PT" sz="2800" dirty="0" smtClean="0">
                <a:latin typeface="Arial"/>
                <a:cs typeface="Arial"/>
              </a:rPr>
              <a:t>e </a:t>
            </a:r>
            <a:r>
              <a:rPr lang="pt-PT" sz="2800" spc="-4" dirty="0" err="1" smtClean="0">
                <a:latin typeface="Arial"/>
                <a:cs typeface="Arial"/>
              </a:rPr>
              <a:t>Lo</a:t>
            </a:r>
            <a:r>
              <a:rPr lang="pt-PT" sz="2800" spc="4" dirty="0" err="1" smtClean="0">
                <a:latin typeface="Arial"/>
                <a:cs typeface="Arial"/>
              </a:rPr>
              <a:t>q</a:t>
            </a:r>
            <a:r>
              <a:rPr lang="pt-PT" sz="2800" spc="-4" dirty="0" err="1" smtClean="0">
                <a:latin typeface="Arial"/>
                <a:cs typeface="Arial"/>
              </a:rPr>
              <a:t>in</a:t>
            </a:r>
            <a:r>
              <a:rPr lang="pt-PT" sz="2800" dirty="0" smtClean="0">
                <a:latin typeface="Arial"/>
                <a:cs typeface="Arial"/>
              </a:rPr>
              <a:t>: </a:t>
            </a:r>
            <a:r>
              <a:rPr lang="pt-PT" sz="2800" spc="-4" dirty="0" smtClean="0">
                <a:latin typeface="Arial"/>
                <a:cs typeface="Arial"/>
              </a:rPr>
              <a:t>u</a:t>
            </a:r>
            <a:r>
              <a:rPr lang="pt-PT" sz="2800" spc="4" dirty="0" smtClean="0">
                <a:latin typeface="Arial"/>
                <a:cs typeface="Arial"/>
              </a:rPr>
              <a:t>t</a:t>
            </a:r>
            <a:r>
              <a:rPr lang="pt-PT" sz="2800" spc="-4" dirty="0" smtClean="0">
                <a:latin typeface="Arial"/>
                <a:cs typeface="Arial"/>
              </a:rPr>
              <a:t>i</a:t>
            </a:r>
            <a:r>
              <a:rPr lang="pt-PT" sz="2800" spc="4" dirty="0" smtClean="0">
                <a:latin typeface="Arial"/>
                <a:cs typeface="Arial"/>
              </a:rPr>
              <a:t>l</a:t>
            </a:r>
            <a:r>
              <a:rPr lang="pt-PT" sz="2800" spc="-4" dirty="0" smtClean="0">
                <a:latin typeface="Arial"/>
                <a:cs typeface="Arial"/>
              </a:rPr>
              <a:t>i</a:t>
            </a:r>
            <a:r>
              <a:rPr lang="pt-PT" sz="2800" dirty="0" smtClean="0">
                <a:latin typeface="Arial"/>
                <a:cs typeface="Arial"/>
              </a:rPr>
              <a:t>z</a:t>
            </a:r>
            <a:r>
              <a:rPr lang="pt-PT" sz="2800" spc="4" dirty="0" smtClean="0">
                <a:latin typeface="Arial"/>
                <a:cs typeface="Arial"/>
              </a:rPr>
              <a:t>a</a:t>
            </a:r>
            <a:r>
              <a:rPr lang="pt-PT" sz="2800" spc="-4" dirty="0" smtClean="0">
                <a:latin typeface="Arial"/>
                <a:cs typeface="Arial"/>
              </a:rPr>
              <a:t>n</a:t>
            </a:r>
            <a:r>
              <a:rPr lang="pt-PT" sz="2800" spc="4" dirty="0" smtClean="0">
                <a:latin typeface="Arial"/>
                <a:cs typeface="Arial"/>
              </a:rPr>
              <a:t>d</a:t>
            </a:r>
            <a:r>
              <a:rPr lang="pt-PT" sz="2800" dirty="0" smtClean="0">
                <a:latin typeface="Arial"/>
                <a:cs typeface="Arial"/>
              </a:rPr>
              <a:t>o </a:t>
            </a:r>
            <a:r>
              <a:rPr lang="pt-PT" sz="2800" spc="4" dirty="0" smtClean="0">
                <a:latin typeface="Arial"/>
                <a:cs typeface="Arial"/>
              </a:rPr>
              <a:t>u</a:t>
            </a:r>
            <a:r>
              <a:rPr lang="pt-PT" sz="2800" dirty="0" smtClean="0">
                <a:latin typeface="Arial"/>
                <a:cs typeface="Arial"/>
              </a:rPr>
              <a:t>m</a:t>
            </a:r>
            <a:r>
              <a:rPr lang="pt-PT" sz="2800" spc="9" dirty="0" smtClean="0">
                <a:latin typeface="Arial"/>
                <a:cs typeface="Arial"/>
              </a:rPr>
              <a:t> </a:t>
            </a:r>
            <a:r>
              <a:rPr lang="pt-PT" sz="2800" spc="-4" dirty="0" smtClean="0">
                <a:latin typeface="Arial"/>
                <a:cs typeface="Arial"/>
              </a:rPr>
              <a:t>no</a:t>
            </a:r>
            <a:r>
              <a:rPr lang="pt-PT" sz="2800" dirty="0" smtClean="0">
                <a:latin typeface="Arial"/>
                <a:cs typeface="Arial"/>
              </a:rPr>
              <a:t>me e</a:t>
            </a:r>
            <a:r>
              <a:rPr lang="pt-PT" sz="2800" spc="-9" dirty="0" smtClean="0">
                <a:latin typeface="Arial"/>
                <a:cs typeface="Arial"/>
              </a:rPr>
              <a:t> </a:t>
            </a:r>
            <a:r>
              <a:rPr lang="pt-PT" sz="2800" spc="-4" dirty="0" smtClean="0">
                <a:latin typeface="Arial"/>
                <a:cs typeface="Arial"/>
              </a:rPr>
              <a:t>u</a:t>
            </a:r>
            <a:r>
              <a:rPr lang="pt-PT" sz="2800" dirty="0" smtClean="0">
                <a:latin typeface="Arial"/>
                <a:cs typeface="Arial"/>
              </a:rPr>
              <a:t>ma </a:t>
            </a:r>
            <a:r>
              <a:rPr lang="pt-PT" sz="2800" spc="-4" dirty="0" smtClean="0">
                <a:latin typeface="Arial"/>
                <a:cs typeface="Arial"/>
              </a:rPr>
              <a:t>pa</a:t>
            </a:r>
            <a:r>
              <a:rPr lang="pt-PT" sz="2800" spc="4" dirty="0" smtClean="0">
                <a:latin typeface="Arial"/>
                <a:cs typeface="Arial"/>
              </a:rPr>
              <a:t>l</a:t>
            </a:r>
            <a:r>
              <a:rPr lang="pt-PT" sz="2800" spc="-4" dirty="0" smtClean="0">
                <a:latin typeface="Arial"/>
                <a:cs typeface="Arial"/>
              </a:rPr>
              <a:t>a</a:t>
            </a:r>
            <a:r>
              <a:rPr lang="pt-PT" sz="2800" dirty="0" smtClean="0">
                <a:latin typeface="Arial"/>
                <a:cs typeface="Arial"/>
              </a:rPr>
              <a:t>v</a:t>
            </a:r>
            <a:r>
              <a:rPr lang="pt-PT" sz="2800" spc="14" dirty="0" smtClean="0">
                <a:latin typeface="Arial"/>
                <a:cs typeface="Arial"/>
              </a:rPr>
              <a:t>r</a:t>
            </a:r>
            <a:r>
              <a:rPr lang="pt-PT" sz="2800" spc="-4" dirty="0" smtClean="0">
                <a:latin typeface="Arial"/>
                <a:cs typeface="Arial"/>
              </a:rPr>
              <a:t>a</a:t>
            </a:r>
            <a:r>
              <a:rPr lang="pt-PT" sz="2800" spc="4" dirty="0" smtClean="0">
                <a:latin typeface="Arial"/>
                <a:cs typeface="Arial"/>
              </a:rPr>
              <a:t>-</a:t>
            </a:r>
            <a:r>
              <a:rPr lang="pt-PT" sz="2800" dirty="0" smtClean="0">
                <a:latin typeface="Arial"/>
                <a:cs typeface="Arial"/>
              </a:rPr>
              <a:t>c</a:t>
            </a:r>
            <a:r>
              <a:rPr lang="pt-PT" sz="2800" spc="-4" dirty="0" smtClean="0">
                <a:latin typeface="Arial"/>
                <a:cs typeface="Arial"/>
              </a:rPr>
              <a:t>ha</a:t>
            </a:r>
            <a:r>
              <a:rPr lang="pt-PT" sz="2800" dirty="0" smtClean="0">
                <a:latin typeface="Arial"/>
                <a:cs typeface="Arial"/>
              </a:rPr>
              <a:t>v</a:t>
            </a:r>
            <a:r>
              <a:rPr lang="pt-PT" sz="2800" spc="-4" dirty="0" smtClean="0">
                <a:latin typeface="Arial"/>
                <a:cs typeface="Arial"/>
              </a:rPr>
              <a:t>e</a:t>
            </a:r>
            <a:r>
              <a:rPr lang="pt-PT" sz="2800" dirty="0" smtClean="0">
                <a:latin typeface="Arial"/>
                <a:cs typeface="Arial"/>
              </a:rPr>
              <a:t>.</a:t>
            </a:r>
          </a:p>
          <a:p>
            <a:pPr marL="12710" indent="10" algn="just">
              <a:spcBef>
                <a:spcPts val="575"/>
              </a:spcBef>
            </a:pPr>
            <a:r>
              <a:rPr lang="pt-PT" sz="2800" spc="-9" dirty="0" smtClean="0">
                <a:latin typeface="Arial"/>
                <a:cs typeface="Arial"/>
              </a:rPr>
              <a:t>E</a:t>
            </a:r>
            <a:r>
              <a:rPr lang="pt-PT" sz="2800" dirty="0" smtClean="0">
                <a:latin typeface="Arial"/>
                <a:cs typeface="Arial"/>
              </a:rPr>
              <a:t>x</a:t>
            </a:r>
            <a:r>
              <a:rPr lang="pt-PT" sz="2800" spc="-4" dirty="0" smtClean="0">
                <a:latin typeface="Arial"/>
                <a:cs typeface="Arial"/>
              </a:rPr>
              <a:t>i</a:t>
            </a:r>
            <a:r>
              <a:rPr lang="pt-PT" sz="2800" dirty="0" smtClean="0">
                <a:latin typeface="Arial"/>
                <a:cs typeface="Arial"/>
              </a:rPr>
              <a:t>s</a:t>
            </a:r>
            <a:r>
              <a:rPr lang="pt-PT" sz="2800" spc="4" dirty="0" smtClean="0">
                <a:latin typeface="Arial"/>
                <a:cs typeface="Arial"/>
              </a:rPr>
              <a:t>t</a:t>
            </a:r>
            <a:r>
              <a:rPr lang="pt-PT" sz="2800" dirty="0" smtClean="0">
                <a:latin typeface="Arial"/>
                <a:cs typeface="Arial"/>
              </a:rPr>
              <a:t>e </a:t>
            </a:r>
            <a:r>
              <a:rPr lang="pt-PT" sz="2800" spc="-4" dirty="0" smtClean="0">
                <a:latin typeface="Arial"/>
                <a:cs typeface="Arial"/>
              </a:rPr>
              <a:t>u</a:t>
            </a:r>
            <a:r>
              <a:rPr lang="pt-PT" sz="2800" dirty="0" smtClean="0">
                <a:latin typeface="Arial"/>
                <a:cs typeface="Arial"/>
              </a:rPr>
              <a:t>m </a:t>
            </a:r>
            <a:r>
              <a:rPr lang="pt-PT" sz="2800" spc="-4" dirty="0" smtClean="0">
                <a:latin typeface="Arial"/>
                <a:cs typeface="Arial"/>
              </a:rPr>
              <a:t>u</a:t>
            </a:r>
            <a:r>
              <a:rPr lang="pt-PT" sz="2800" spc="4" dirty="0" smtClean="0">
                <a:latin typeface="Arial"/>
                <a:cs typeface="Arial"/>
              </a:rPr>
              <a:t>t</a:t>
            </a:r>
            <a:r>
              <a:rPr lang="pt-PT" sz="2800" spc="-4" dirty="0" smtClean="0">
                <a:latin typeface="Arial"/>
                <a:cs typeface="Arial"/>
              </a:rPr>
              <a:t>i</a:t>
            </a:r>
            <a:r>
              <a:rPr lang="pt-PT" sz="2800" spc="4" dirty="0" smtClean="0">
                <a:latin typeface="Arial"/>
                <a:cs typeface="Arial"/>
              </a:rPr>
              <a:t>l</a:t>
            </a:r>
            <a:r>
              <a:rPr lang="pt-PT" sz="2800" spc="-4" dirty="0" smtClean="0">
                <a:latin typeface="Arial"/>
                <a:cs typeface="Arial"/>
              </a:rPr>
              <a:t>i</a:t>
            </a:r>
            <a:r>
              <a:rPr lang="pt-PT" sz="2800" dirty="0" smtClean="0">
                <a:latin typeface="Arial"/>
                <a:cs typeface="Arial"/>
              </a:rPr>
              <a:t>z</a:t>
            </a:r>
            <a:r>
              <a:rPr lang="pt-PT" sz="2800" spc="4" dirty="0" smtClean="0">
                <a:latin typeface="Arial"/>
                <a:cs typeface="Arial"/>
              </a:rPr>
              <a:t>a</a:t>
            </a:r>
            <a:r>
              <a:rPr lang="pt-PT" sz="2800" spc="-4" dirty="0" smtClean="0">
                <a:latin typeface="Arial"/>
                <a:cs typeface="Arial"/>
              </a:rPr>
              <a:t>do</a:t>
            </a:r>
            <a:r>
              <a:rPr lang="pt-PT" sz="2800" dirty="0" smtClean="0">
                <a:latin typeface="Arial"/>
                <a:cs typeface="Arial"/>
              </a:rPr>
              <a:t>r</a:t>
            </a:r>
            <a:r>
              <a:rPr lang="pt-PT" sz="2800" spc="9" dirty="0" smtClean="0">
                <a:latin typeface="Arial"/>
                <a:cs typeface="Arial"/>
              </a:rPr>
              <a:t> </a:t>
            </a:r>
            <a:r>
              <a:rPr lang="pt-PT" sz="2800" spc="4" dirty="0" smtClean="0">
                <a:latin typeface="Arial"/>
                <a:cs typeface="Arial"/>
              </a:rPr>
              <a:t>e</a:t>
            </a:r>
            <a:r>
              <a:rPr lang="pt-PT" sz="2800" dirty="0" smtClean="0">
                <a:latin typeface="Arial"/>
                <a:cs typeface="Arial"/>
              </a:rPr>
              <a:t>s</a:t>
            </a:r>
            <a:r>
              <a:rPr lang="pt-PT" sz="2800" spc="-4" dirty="0" smtClean="0">
                <a:latin typeface="Arial"/>
                <a:cs typeface="Arial"/>
              </a:rPr>
              <a:t>pe</a:t>
            </a:r>
            <a:r>
              <a:rPr lang="pt-PT" sz="2800" spc="9" dirty="0" smtClean="0">
                <a:latin typeface="Arial"/>
                <a:cs typeface="Arial"/>
              </a:rPr>
              <a:t>c</a:t>
            </a:r>
            <a:r>
              <a:rPr lang="pt-PT" sz="2800" spc="-4" dirty="0" smtClean="0">
                <a:latin typeface="Arial"/>
                <a:cs typeface="Arial"/>
              </a:rPr>
              <a:t>i</a:t>
            </a:r>
            <a:r>
              <a:rPr lang="pt-PT" sz="2800" spc="4" dirty="0" smtClean="0">
                <a:latin typeface="Arial"/>
                <a:cs typeface="Arial"/>
              </a:rPr>
              <a:t>a</a:t>
            </a:r>
            <a:r>
              <a:rPr lang="pt-PT" sz="2800" dirty="0" smtClean="0">
                <a:latin typeface="Arial"/>
                <a:cs typeface="Arial"/>
              </a:rPr>
              <a:t>l </a:t>
            </a:r>
            <a:r>
              <a:rPr lang="pt-PT" sz="2800" spc="-4" dirty="0" smtClean="0">
                <a:latin typeface="Arial"/>
                <a:cs typeface="Arial"/>
              </a:rPr>
              <a:t>q</a:t>
            </a:r>
            <a:r>
              <a:rPr lang="pt-PT" sz="2800" spc="4" dirty="0" smtClean="0">
                <a:latin typeface="Arial"/>
                <a:cs typeface="Arial"/>
              </a:rPr>
              <a:t>u</a:t>
            </a:r>
            <a:r>
              <a:rPr lang="pt-PT" sz="2800" dirty="0" smtClean="0">
                <a:latin typeface="Arial"/>
                <a:cs typeface="Arial"/>
              </a:rPr>
              <a:t>e</a:t>
            </a:r>
            <a:r>
              <a:rPr lang="pt-PT" sz="2800" spc="14" dirty="0" smtClean="0">
                <a:latin typeface="Arial"/>
                <a:cs typeface="Arial"/>
              </a:rPr>
              <a:t> </a:t>
            </a:r>
            <a:r>
              <a:rPr lang="pt-PT" sz="2800" dirty="0" smtClean="0">
                <a:latin typeface="Arial"/>
                <a:cs typeface="Arial"/>
              </a:rPr>
              <a:t>é o </a:t>
            </a:r>
            <a:r>
              <a:rPr lang="pt-PT" sz="2800" spc="-4" dirty="0" smtClean="0">
                <a:latin typeface="Arial"/>
                <a:cs typeface="Arial"/>
              </a:rPr>
              <a:t>ad</a:t>
            </a:r>
            <a:r>
              <a:rPr lang="pt-PT" sz="2800" dirty="0" smtClean="0">
                <a:latin typeface="Arial"/>
                <a:cs typeface="Arial"/>
              </a:rPr>
              <a:t>m</a:t>
            </a:r>
            <a:r>
              <a:rPr lang="pt-PT" sz="2800" spc="-4" dirty="0" smtClean="0">
                <a:latin typeface="Arial"/>
                <a:cs typeface="Arial"/>
              </a:rPr>
              <a:t>in</a:t>
            </a:r>
            <a:r>
              <a:rPr lang="pt-PT" sz="2800" spc="4" dirty="0" smtClean="0">
                <a:latin typeface="Arial"/>
                <a:cs typeface="Arial"/>
              </a:rPr>
              <a:t>i</a:t>
            </a:r>
            <a:r>
              <a:rPr lang="pt-PT" sz="2800" dirty="0" smtClean="0">
                <a:latin typeface="Arial"/>
                <a:cs typeface="Arial"/>
              </a:rPr>
              <a:t>s</a:t>
            </a:r>
            <a:r>
              <a:rPr lang="pt-PT" sz="2800" spc="4" dirty="0" smtClean="0">
                <a:latin typeface="Arial"/>
                <a:cs typeface="Arial"/>
              </a:rPr>
              <a:t>tr</a:t>
            </a:r>
            <a:r>
              <a:rPr lang="pt-PT" sz="2800" spc="-4" dirty="0" smtClean="0">
                <a:latin typeface="Arial"/>
                <a:cs typeface="Arial"/>
              </a:rPr>
              <a:t>ado</a:t>
            </a:r>
            <a:r>
              <a:rPr lang="pt-PT" sz="2800" dirty="0" smtClean="0">
                <a:latin typeface="Arial"/>
                <a:cs typeface="Arial"/>
              </a:rPr>
              <a:t>r </a:t>
            </a:r>
            <a:r>
              <a:rPr lang="pt-PT" sz="2800" spc="-4" dirty="0" smtClean="0">
                <a:latin typeface="Arial"/>
                <a:cs typeface="Arial"/>
              </a:rPr>
              <a:t>o</a:t>
            </a:r>
            <a:r>
              <a:rPr lang="pt-PT" sz="2800" dirty="0" smtClean="0">
                <a:latin typeface="Arial"/>
                <a:cs typeface="Arial"/>
              </a:rPr>
              <a:t>u super utilizador</a:t>
            </a:r>
            <a:r>
              <a:rPr lang="pt-PT" sz="2800" spc="9" dirty="0" smtClean="0">
                <a:latin typeface="Arial"/>
                <a:cs typeface="Arial"/>
              </a:rPr>
              <a:t> </a:t>
            </a:r>
            <a:r>
              <a:rPr lang="pt-PT" sz="2800" spc="-4" dirty="0" smtClean="0">
                <a:latin typeface="Arial"/>
                <a:cs typeface="Arial"/>
              </a:rPr>
              <a:t>qu</a:t>
            </a:r>
            <a:r>
              <a:rPr lang="pt-PT" sz="2800" dirty="0" smtClean="0">
                <a:latin typeface="Arial"/>
                <a:cs typeface="Arial"/>
              </a:rPr>
              <a:t>e </a:t>
            </a:r>
            <a:r>
              <a:rPr lang="pt-PT" sz="2800" spc="4" dirty="0" smtClean="0">
                <a:latin typeface="Arial"/>
                <a:cs typeface="Arial"/>
              </a:rPr>
              <a:t>t</a:t>
            </a:r>
            <a:r>
              <a:rPr lang="pt-PT" sz="2800" spc="-4" dirty="0" smtClean="0">
                <a:latin typeface="Arial"/>
                <a:cs typeface="Arial"/>
              </a:rPr>
              <a:t>e</a:t>
            </a:r>
            <a:r>
              <a:rPr lang="pt-PT" sz="2800" dirty="0" smtClean="0">
                <a:latin typeface="Arial"/>
                <a:cs typeface="Arial"/>
              </a:rPr>
              <a:t>m</a:t>
            </a:r>
            <a:r>
              <a:rPr lang="pt-PT" sz="2800" spc="9" dirty="0" smtClean="0">
                <a:latin typeface="Arial"/>
                <a:cs typeface="Arial"/>
              </a:rPr>
              <a:t> </a:t>
            </a:r>
            <a:r>
              <a:rPr lang="pt-PT" sz="2800" dirty="0" smtClean="0">
                <a:latin typeface="Arial"/>
                <a:cs typeface="Arial"/>
              </a:rPr>
              <a:t>o</a:t>
            </a:r>
            <a:r>
              <a:rPr lang="pt-PT" sz="2800" spc="-9" dirty="0" smtClean="0">
                <a:latin typeface="Arial"/>
                <a:cs typeface="Arial"/>
              </a:rPr>
              <a:t> </a:t>
            </a:r>
            <a:r>
              <a:rPr lang="pt-PT" sz="2800" spc="-4" dirty="0" smtClean="0">
                <a:latin typeface="Arial"/>
                <a:cs typeface="Arial"/>
              </a:rPr>
              <a:t>no</a:t>
            </a:r>
            <a:r>
              <a:rPr lang="pt-PT" sz="2800" dirty="0" smtClean="0">
                <a:latin typeface="Arial"/>
                <a:cs typeface="Arial"/>
              </a:rPr>
              <a:t>me </a:t>
            </a:r>
            <a:r>
              <a:rPr lang="pt-PT" sz="2800" spc="-4" dirty="0" smtClean="0">
                <a:latin typeface="Arial"/>
                <a:cs typeface="Arial"/>
              </a:rPr>
              <a:t>d</a:t>
            </a:r>
            <a:r>
              <a:rPr lang="pt-PT" sz="2800" dirty="0" smtClean="0">
                <a:latin typeface="Arial"/>
                <a:cs typeface="Arial"/>
              </a:rPr>
              <a:t>e </a:t>
            </a:r>
            <a:r>
              <a:rPr lang="pt-PT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pt-PT" sz="2800" b="1" spc="-4" dirty="0" err="1" smtClean="0">
                <a:solidFill>
                  <a:srgbClr val="FF0000"/>
                </a:solidFill>
                <a:latin typeface="Arial"/>
                <a:cs typeface="Arial"/>
              </a:rPr>
              <a:t>oo</a:t>
            </a:r>
            <a:r>
              <a:rPr lang="pt-PT" sz="2800" b="1" spc="4" dirty="0" err="1" smtClean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lang="pt-PT" sz="2800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lang="pt-PT" sz="2800" dirty="0" smtClean="0">
              <a:latin typeface="Arial"/>
              <a:cs typeface="Arial"/>
            </a:endParaRPr>
          </a:p>
          <a:p>
            <a:pPr marL="12700" marR="53263" algn="just">
              <a:spcBef>
                <a:spcPts val="142"/>
              </a:spcBef>
              <a:buNone/>
            </a:pPr>
            <a:endParaRPr lang="pt-PT" dirty="0" smtClean="0">
              <a:latin typeface="Arial"/>
              <a:cs typeface="Arial"/>
            </a:endParaRPr>
          </a:p>
          <a:p>
            <a:pPr marL="355599" marR="1213832" indent="-342899">
              <a:lnSpc>
                <a:spcPct val="100328"/>
              </a:lnSpc>
              <a:spcBef>
                <a:spcPts val="812"/>
              </a:spcBef>
              <a:tabLst>
                <a:tab pos="342900" algn="l"/>
              </a:tabLst>
            </a:pPr>
            <a:endParaRPr lang="pt-PT" dirty="0" smtClean="0">
              <a:latin typeface="Arial"/>
              <a:cs typeface="Arial"/>
            </a:endParaRPr>
          </a:p>
          <a:p>
            <a:pPr marL="355610" indent="-342910" algn="just">
              <a:spcBef>
                <a:spcPts val="849"/>
              </a:spcBef>
              <a:tabLst>
                <a:tab pos="342900" algn="l"/>
              </a:tabLst>
            </a:pPr>
            <a:endParaRPr lang="pt-PT" dirty="0" smtClean="0">
              <a:latin typeface="Arial"/>
              <a:cs typeface="Arial"/>
            </a:endParaRPr>
          </a:p>
          <a:p>
            <a:pPr algn="just"/>
            <a:endParaRPr lang="pt-PT" dirty="0" smtClean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696200" cy="1066800"/>
          </a:xfrm>
        </p:spPr>
        <p:txBody>
          <a:bodyPr/>
          <a:lstStyle/>
          <a:p>
            <a:pPr marL="12700">
              <a:lnSpc>
                <a:spcPts val="3585"/>
              </a:lnSpc>
              <a:spcBef>
                <a:spcPts val="179"/>
              </a:spcBef>
            </a:pP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C</a:t>
            </a:r>
            <a:r>
              <a:rPr lang="pt-PT" b="1" spc="-9" dirty="0" smtClean="0">
                <a:solidFill>
                  <a:srgbClr val="006464"/>
                </a:solidFill>
                <a:latin typeface="Arial"/>
                <a:cs typeface="Arial"/>
              </a:rPr>
              <a:t>on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ce</a:t>
            </a:r>
            <a:r>
              <a:rPr lang="pt-PT" b="1" spc="-4" dirty="0" smtClean="0">
                <a:solidFill>
                  <a:srgbClr val="006464"/>
                </a:solidFill>
                <a:latin typeface="Arial"/>
                <a:cs typeface="Arial"/>
              </a:rPr>
              <a:t>i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t</a:t>
            </a:r>
            <a:r>
              <a:rPr lang="pt-PT" b="1" spc="-9" dirty="0" smtClean="0">
                <a:solidFill>
                  <a:srgbClr val="006464"/>
                </a:solidFill>
                <a:latin typeface="Arial"/>
                <a:cs typeface="Arial"/>
              </a:rPr>
              <a:t>o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s </a:t>
            </a:r>
            <a:r>
              <a:rPr lang="pt-PT" b="1" spc="-9" dirty="0" smtClean="0">
                <a:solidFill>
                  <a:srgbClr val="006464"/>
                </a:solidFill>
                <a:latin typeface="Arial"/>
                <a:cs typeface="Arial"/>
              </a:rPr>
              <a:t>b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ás</a:t>
            </a:r>
            <a:r>
              <a:rPr lang="pt-PT" b="1" spc="-4" dirty="0" smtClean="0">
                <a:solidFill>
                  <a:srgbClr val="006464"/>
                </a:solidFill>
                <a:latin typeface="Arial"/>
                <a:cs typeface="Arial"/>
              </a:rPr>
              <a:t>i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c</a:t>
            </a:r>
            <a:r>
              <a:rPr lang="pt-PT" b="1" spc="-9" dirty="0" smtClean="0">
                <a:solidFill>
                  <a:srgbClr val="006464"/>
                </a:solidFill>
                <a:latin typeface="Arial"/>
                <a:cs typeface="Arial"/>
              </a:rPr>
              <a:t>o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s </a:t>
            </a:r>
            <a:r>
              <a:rPr lang="pt-PT" b="1" spc="-9" dirty="0" smtClean="0">
                <a:solidFill>
                  <a:srgbClr val="006464"/>
                </a:solidFill>
                <a:latin typeface="Arial"/>
                <a:cs typeface="Arial"/>
              </a:rPr>
              <a:t>d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o </a:t>
            </a:r>
            <a:r>
              <a:rPr lang="pt-PT" b="1" spc="4" dirty="0" smtClean="0">
                <a:solidFill>
                  <a:srgbClr val="006464"/>
                </a:solidFill>
                <a:latin typeface="Arial"/>
                <a:cs typeface="Arial"/>
              </a:rPr>
              <a:t>L</a:t>
            </a:r>
            <a:r>
              <a:rPr lang="pt-PT" b="1" spc="-4" dirty="0" smtClean="0">
                <a:solidFill>
                  <a:srgbClr val="006464"/>
                </a:solidFill>
                <a:latin typeface="Arial"/>
                <a:cs typeface="Arial"/>
              </a:rPr>
              <a:t>i</a:t>
            </a:r>
            <a:r>
              <a:rPr lang="pt-PT" b="1" spc="4" dirty="0" smtClean="0">
                <a:solidFill>
                  <a:srgbClr val="006464"/>
                </a:solidFill>
                <a:latin typeface="Arial"/>
                <a:cs typeface="Arial"/>
              </a:rPr>
              <a:t>n</a:t>
            </a:r>
            <a:r>
              <a:rPr lang="pt-PT" b="1" spc="-9" dirty="0" smtClean="0">
                <a:solidFill>
                  <a:srgbClr val="006464"/>
                </a:solidFill>
                <a:latin typeface="Arial"/>
                <a:cs typeface="Arial"/>
              </a:rPr>
              <a:t>u</a:t>
            </a:r>
            <a:r>
              <a:rPr lang="pt-PT" b="1" dirty="0" smtClean="0">
                <a:solidFill>
                  <a:srgbClr val="006464"/>
                </a:solidFill>
                <a:latin typeface="Arial"/>
                <a:cs typeface="Arial"/>
              </a:rPr>
              <a:t>x</a:t>
            </a:r>
            <a:endParaRPr lang="pt-PT" dirty="0">
              <a:latin typeface="Arial"/>
              <a:cs typeface="Arial"/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4250" y="1643050"/>
            <a:ext cx="8929750" cy="5572164"/>
          </a:xfrm>
        </p:spPr>
        <p:txBody>
          <a:bodyPr/>
          <a:lstStyle/>
          <a:p>
            <a:pPr marL="12700" algn="just">
              <a:spcBef>
                <a:spcPts val="142"/>
              </a:spcBef>
            </a:pPr>
            <a:r>
              <a:rPr lang="pt-PT" sz="2100" dirty="0" smtClean="0">
                <a:latin typeface="Times New Roman"/>
                <a:cs typeface="Times New Roman"/>
              </a:rPr>
              <a:t>•</a:t>
            </a:r>
            <a:r>
              <a:rPr lang="pt-PT" sz="2100" spc="11" dirty="0" smtClean="0">
                <a:latin typeface="Times New Roman"/>
                <a:cs typeface="Times New Roman"/>
              </a:rPr>
              <a:t> </a:t>
            </a:r>
            <a:r>
              <a:rPr lang="pt-PT" sz="2800" dirty="0" smtClean="0">
                <a:latin typeface="Arial"/>
                <a:cs typeface="Arial"/>
              </a:rPr>
              <a:t>O utili</a:t>
            </a:r>
            <a:r>
              <a:rPr lang="pt-PT" sz="2800" spc="4" dirty="0" smtClean="0">
                <a:latin typeface="Arial"/>
                <a:cs typeface="Arial"/>
              </a:rPr>
              <a:t>z</a:t>
            </a:r>
            <a:r>
              <a:rPr lang="pt-PT" sz="2800" dirty="0" smtClean="0">
                <a:latin typeface="Arial"/>
                <a:cs typeface="Arial"/>
              </a:rPr>
              <a:t>ador </a:t>
            </a:r>
            <a:r>
              <a:rPr lang="pt-PT" sz="2800" spc="4" dirty="0" err="1" smtClean="0">
                <a:latin typeface="Arial"/>
                <a:cs typeface="Arial"/>
              </a:rPr>
              <a:t>r</a:t>
            </a:r>
            <a:r>
              <a:rPr lang="pt-PT" sz="2800" dirty="0" err="1" smtClean="0">
                <a:latin typeface="Arial"/>
                <a:cs typeface="Arial"/>
              </a:rPr>
              <a:t>oot</a:t>
            </a:r>
            <a:r>
              <a:rPr lang="pt-PT" sz="2800" dirty="0" smtClean="0">
                <a:latin typeface="Arial"/>
                <a:cs typeface="Arial"/>
              </a:rPr>
              <a:t> pode desligar o </a:t>
            </a:r>
            <a:r>
              <a:rPr lang="pt-PT" sz="2800" spc="4" dirty="0" smtClean="0">
                <a:latin typeface="Arial"/>
                <a:cs typeface="Arial"/>
              </a:rPr>
              <a:t>s</a:t>
            </a:r>
            <a:r>
              <a:rPr lang="pt-PT" sz="2800" dirty="0" smtClean="0">
                <a:latin typeface="Arial"/>
                <a:cs typeface="Arial"/>
              </a:rPr>
              <a:t>i</a:t>
            </a:r>
            <a:r>
              <a:rPr lang="pt-PT" sz="2800" spc="4" dirty="0" smtClean="0">
                <a:latin typeface="Arial"/>
                <a:cs typeface="Arial"/>
              </a:rPr>
              <a:t>s</a:t>
            </a:r>
            <a:r>
              <a:rPr lang="pt-PT" sz="2800" dirty="0" smtClean="0">
                <a:latin typeface="Arial"/>
                <a:cs typeface="Arial"/>
              </a:rPr>
              <a:t>t</a:t>
            </a:r>
            <a:r>
              <a:rPr lang="pt-PT" sz="2800" spc="-9" dirty="0" smtClean="0">
                <a:latin typeface="Arial"/>
                <a:cs typeface="Arial"/>
              </a:rPr>
              <a:t>e</a:t>
            </a:r>
            <a:r>
              <a:rPr lang="pt-PT" sz="2800" spc="-4" dirty="0" smtClean="0">
                <a:latin typeface="Arial"/>
                <a:cs typeface="Arial"/>
              </a:rPr>
              <a:t>m</a:t>
            </a:r>
            <a:r>
              <a:rPr lang="pt-PT" sz="2800" dirty="0" smtClean="0">
                <a:latin typeface="Arial"/>
                <a:cs typeface="Arial"/>
              </a:rPr>
              <a:t>a</a:t>
            </a:r>
          </a:p>
          <a:p>
            <a:pPr marL="355590" marR="53263" algn="just">
              <a:spcBef>
                <a:spcPts val="7"/>
              </a:spcBef>
            </a:pPr>
            <a:r>
              <a:rPr lang="pt-PT" sz="2800" dirty="0" smtClean="0">
                <a:latin typeface="Arial"/>
                <a:cs typeface="Arial"/>
              </a:rPr>
              <a:t>utili</a:t>
            </a:r>
            <a:r>
              <a:rPr lang="pt-PT" sz="2800" spc="4" dirty="0" smtClean="0">
                <a:latin typeface="Arial"/>
                <a:cs typeface="Arial"/>
              </a:rPr>
              <a:t>z</a:t>
            </a:r>
            <a:r>
              <a:rPr lang="pt-PT" sz="2800" dirty="0" smtClean="0">
                <a:latin typeface="Arial"/>
                <a:cs typeface="Arial"/>
              </a:rPr>
              <a:t>ando</a:t>
            </a:r>
            <a:r>
              <a:rPr lang="pt-PT" sz="2800" spc="19" dirty="0" smtClean="0">
                <a:latin typeface="Arial"/>
                <a:cs typeface="Arial"/>
              </a:rPr>
              <a:t> </a:t>
            </a:r>
            <a:r>
              <a:rPr lang="pt-PT" sz="2800" dirty="0" smtClean="0">
                <a:latin typeface="Arial"/>
                <a:cs typeface="Arial"/>
              </a:rPr>
              <a:t>os </a:t>
            </a:r>
            <a:r>
              <a:rPr lang="pt-PT" sz="2800" spc="4" dirty="0" smtClean="0">
                <a:latin typeface="Arial"/>
                <a:cs typeface="Arial"/>
              </a:rPr>
              <a:t>seguintes</a:t>
            </a:r>
            <a:r>
              <a:rPr lang="pt-PT" sz="2800" dirty="0" smtClean="0">
                <a:latin typeface="Arial"/>
                <a:cs typeface="Arial"/>
              </a:rPr>
              <a:t> </a:t>
            </a:r>
            <a:r>
              <a:rPr lang="pt-PT" sz="2800" spc="4" dirty="0" smtClean="0">
                <a:latin typeface="Arial"/>
                <a:cs typeface="Arial"/>
              </a:rPr>
              <a:t>c</a:t>
            </a:r>
            <a:r>
              <a:rPr lang="pt-PT" sz="2800" dirty="0" smtClean="0">
                <a:latin typeface="Arial"/>
                <a:cs typeface="Arial"/>
              </a:rPr>
              <a:t>o</a:t>
            </a:r>
            <a:r>
              <a:rPr lang="pt-PT" sz="2800" spc="-4" dirty="0" smtClean="0">
                <a:latin typeface="Arial"/>
                <a:cs typeface="Arial"/>
              </a:rPr>
              <a:t>m</a:t>
            </a:r>
            <a:r>
              <a:rPr lang="pt-PT" sz="2800" dirty="0" smtClean="0">
                <a:latin typeface="Arial"/>
                <a:cs typeface="Arial"/>
              </a:rPr>
              <a:t>ando</a:t>
            </a:r>
            <a:r>
              <a:rPr lang="pt-PT" sz="2800" spc="4" dirty="0" smtClean="0">
                <a:latin typeface="Arial"/>
                <a:cs typeface="Arial"/>
              </a:rPr>
              <a:t>s</a:t>
            </a:r>
            <a:r>
              <a:rPr lang="pt-PT" sz="2800" dirty="0" smtClean="0">
                <a:latin typeface="Arial"/>
                <a:cs typeface="Arial"/>
              </a:rPr>
              <a:t>:</a:t>
            </a:r>
          </a:p>
          <a:p>
            <a:pPr marL="469899" marR="53263" algn="just">
              <a:spcBef>
                <a:spcPts val="683"/>
              </a:spcBef>
            </a:pPr>
            <a:r>
              <a:rPr lang="pt-PT" sz="1800" dirty="0" smtClean="0">
                <a:latin typeface="Arial"/>
                <a:cs typeface="Arial"/>
              </a:rPr>
              <a:t>– </a:t>
            </a:r>
            <a:r>
              <a:rPr lang="pt-PT" sz="1800" spc="258" dirty="0" smtClean="0">
                <a:latin typeface="Arial"/>
                <a:cs typeface="Arial"/>
              </a:rPr>
              <a:t> </a:t>
            </a:r>
            <a:r>
              <a:rPr lang="pt-PT" sz="2400" dirty="0" smtClean="0">
                <a:latin typeface="Arial"/>
                <a:cs typeface="Arial"/>
              </a:rPr>
              <a:t>s</a:t>
            </a:r>
            <a:r>
              <a:rPr lang="pt-PT" sz="2400" spc="-4" dirty="0" smtClean="0">
                <a:latin typeface="Arial"/>
                <a:cs typeface="Arial"/>
              </a:rPr>
              <a:t>hu</a:t>
            </a:r>
            <a:r>
              <a:rPr lang="pt-PT" sz="2400" spc="4" dirty="0" smtClean="0">
                <a:latin typeface="Arial"/>
                <a:cs typeface="Arial"/>
              </a:rPr>
              <a:t>t</a:t>
            </a:r>
            <a:r>
              <a:rPr lang="pt-PT" sz="2400" spc="-4" dirty="0" smtClean="0">
                <a:latin typeface="Arial"/>
                <a:cs typeface="Arial"/>
              </a:rPr>
              <a:t>d</a:t>
            </a:r>
            <a:r>
              <a:rPr lang="pt-PT" sz="2400" spc="4" dirty="0" smtClean="0">
                <a:latin typeface="Arial"/>
                <a:cs typeface="Arial"/>
              </a:rPr>
              <a:t>o</a:t>
            </a:r>
            <a:r>
              <a:rPr lang="pt-PT" sz="2400" spc="-9" dirty="0" smtClean="0">
                <a:latin typeface="Arial"/>
                <a:cs typeface="Arial"/>
              </a:rPr>
              <a:t>w</a:t>
            </a:r>
            <a:r>
              <a:rPr lang="pt-PT" sz="2400" dirty="0" smtClean="0">
                <a:latin typeface="Arial"/>
                <a:cs typeface="Arial"/>
              </a:rPr>
              <a:t>n </a:t>
            </a:r>
            <a:r>
              <a:rPr lang="pt-PT" sz="2400" spc="-4" dirty="0" err="1" smtClean="0">
                <a:latin typeface="Arial"/>
                <a:cs typeface="Arial"/>
              </a:rPr>
              <a:t>–</a:t>
            </a:r>
            <a:r>
              <a:rPr lang="pt-PT" sz="2400" dirty="0" err="1" smtClean="0">
                <a:latin typeface="Arial"/>
                <a:cs typeface="Arial"/>
              </a:rPr>
              <a:t>h</a:t>
            </a:r>
            <a:r>
              <a:rPr lang="pt-PT" sz="2400" dirty="0" smtClean="0">
                <a:latin typeface="Arial"/>
                <a:cs typeface="Arial"/>
              </a:rPr>
              <a:t> </a:t>
            </a:r>
            <a:r>
              <a:rPr lang="pt-PT" sz="2400" spc="-4" dirty="0" err="1" smtClean="0">
                <a:latin typeface="Arial"/>
                <a:cs typeface="Arial"/>
              </a:rPr>
              <a:t>n</a:t>
            </a:r>
            <a:r>
              <a:rPr lang="pt-PT" sz="2400" spc="4" dirty="0" err="1" smtClean="0">
                <a:latin typeface="Arial"/>
                <a:cs typeface="Arial"/>
              </a:rPr>
              <a:t>o</a:t>
            </a:r>
            <a:r>
              <a:rPr lang="pt-PT" sz="2400" dirty="0" err="1" smtClean="0">
                <a:latin typeface="Arial"/>
                <a:cs typeface="Arial"/>
              </a:rPr>
              <a:t>w</a:t>
            </a:r>
            <a:endParaRPr lang="pt-PT" sz="2400" dirty="0" smtClean="0">
              <a:latin typeface="Arial"/>
              <a:cs typeface="Arial"/>
            </a:endParaRPr>
          </a:p>
          <a:p>
            <a:pPr marL="469899" marR="53263" algn="just">
              <a:spcBef>
                <a:spcPts val="696"/>
              </a:spcBef>
            </a:pPr>
            <a:r>
              <a:rPr lang="pt-PT" sz="1800" dirty="0" smtClean="0">
                <a:latin typeface="Arial"/>
                <a:cs typeface="Arial"/>
              </a:rPr>
              <a:t>– </a:t>
            </a:r>
            <a:r>
              <a:rPr lang="pt-PT" sz="1800" spc="258" dirty="0" smtClean="0">
                <a:latin typeface="Arial"/>
                <a:cs typeface="Arial"/>
              </a:rPr>
              <a:t> </a:t>
            </a:r>
            <a:r>
              <a:rPr lang="pt-PT" sz="2400" spc="-4" dirty="0" err="1" smtClean="0">
                <a:latin typeface="Arial"/>
                <a:cs typeface="Arial"/>
              </a:rPr>
              <a:t>h</a:t>
            </a:r>
            <a:r>
              <a:rPr lang="pt-PT" sz="2400" spc="4" dirty="0" err="1" smtClean="0">
                <a:latin typeface="Arial"/>
                <a:cs typeface="Arial"/>
              </a:rPr>
              <a:t>a</a:t>
            </a:r>
            <a:r>
              <a:rPr lang="pt-PT" sz="2400" spc="-4" dirty="0" err="1" smtClean="0">
                <a:latin typeface="Arial"/>
                <a:cs typeface="Arial"/>
              </a:rPr>
              <a:t>l</a:t>
            </a:r>
            <a:r>
              <a:rPr lang="pt-PT" sz="2400" dirty="0" err="1" smtClean="0">
                <a:latin typeface="Arial"/>
                <a:cs typeface="Arial"/>
              </a:rPr>
              <a:t>t</a:t>
            </a:r>
            <a:endParaRPr lang="pt-PT" sz="2400" dirty="0" smtClean="0">
              <a:latin typeface="Arial"/>
              <a:cs typeface="Arial"/>
            </a:endParaRPr>
          </a:p>
          <a:p>
            <a:pPr marL="469899" marR="53263" algn="just">
              <a:spcBef>
                <a:spcPts val="684"/>
              </a:spcBef>
            </a:pPr>
            <a:r>
              <a:rPr lang="pt-PT" sz="1800" dirty="0" smtClean="0">
                <a:latin typeface="Arial"/>
                <a:cs typeface="Arial"/>
              </a:rPr>
              <a:t>– </a:t>
            </a:r>
            <a:r>
              <a:rPr lang="pt-PT" sz="1800" spc="258" dirty="0" smtClean="0">
                <a:latin typeface="Arial"/>
                <a:cs typeface="Arial"/>
              </a:rPr>
              <a:t> </a:t>
            </a:r>
            <a:r>
              <a:rPr lang="pt-PT" sz="2400" spc="-4" dirty="0" err="1" smtClean="0">
                <a:latin typeface="Arial"/>
                <a:cs typeface="Arial"/>
              </a:rPr>
              <a:t>p</a:t>
            </a:r>
            <a:r>
              <a:rPr lang="pt-PT" sz="2400" spc="4" dirty="0" err="1" smtClean="0">
                <a:latin typeface="Arial"/>
                <a:cs typeface="Arial"/>
              </a:rPr>
              <a:t>o</a:t>
            </a:r>
            <a:r>
              <a:rPr lang="pt-PT" sz="2400" spc="-9" dirty="0" err="1" smtClean="0">
                <a:latin typeface="Arial"/>
                <a:cs typeface="Arial"/>
              </a:rPr>
              <a:t>w</a:t>
            </a:r>
            <a:r>
              <a:rPr lang="pt-PT" sz="2400" spc="-4" dirty="0" err="1" smtClean="0">
                <a:latin typeface="Arial"/>
                <a:cs typeface="Arial"/>
              </a:rPr>
              <a:t>e</a:t>
            </a:r>
            <a:r>
              <a:rPr lang="pt-PT" sz="2400" spc="4" dirty="0" err="1" smtClean="0">
                <a:latin typeface="Arial"/>
                <a:cs typeface="Arial"/>
              </a:rPr>
              <a:t>r</a:t>
            </a:r>
            <a:r>
              <a:rPr lang="pt-PT" sz="2400" spc="-4" dirty="0" err="1" smtClean="0">
                <a:latin typeface="Arial"/>
                <a:cs typeface="Arial"/>
              </a:rPr>
              <a:t>o</a:t>
            </a:r>
            <a:r>
              <a:rPr lang="pt-PT" sz="2400" spc="4" dirty="0" err="1" smtClean="0">
                <a:latin typeface="Arial"/>
                <a:cs typeface="Arial"/>
              </a:rPr>
              <a:t>f</a:t>
            </a:r>
            <a:r>
              <a:rPr lang="pt-PT" sz="2400" dirty="0" err="1" smtClean="0">
                <a:latin typeface="Arial"/>
                <a:cs typeface="Arial"/>
              </a:rPr>
              <a:t>f</a:t>
            </a:r>
            <a:endParaRPr lang="pt-PT" sz="2400" dirty="0" smtClean="0">
              <a:latin typeface="Arial"/>
              <a:cs typeface="Arial"/>
            </a:endParaRPr>
          </a:p>
          <a:p>
            <a:pPr marL="12700" algn="just">
              <a:spcBef>
                <a:spcPts val="142"/>
              </a:spcBef>
            </a:pPr>
            <a:r>
              <a:rPr lang="pt-PT" spc="-9" dirty="0" smtClean="0">
                <a:latin typeface="Arial"/>
                <a:cs typeface="Arial"/>
              </a:rPr>
              <a:t>P</a:t>
            </a:r>
            <a:r>
              <a:rPr lang="pt-PT" dirty="0" smtClean="0">
                <a:latin typeface="Arial"/>
                <a:cs typeface="Arial"/>
              </a:rPr>
              <a:t>a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a </a:t>
            </a:r>
            <a:r>
              <a:rPr lang="pt-PT" spc="4" dirty="0" smtClean="0">
                <a:latin typeface="Arial"/>
                <a:cs typeface="Arial"/>
              </a:rPr>
              <a:t>r</a:t>
            </a:r>
            <a:r>
              <a:rPr lang="pt-PT" dirty="0" smtClean="0">
                <a:latin typeface="Arial"/>
                <a:cs typeface="Arial"/>
              </a:rPr>
              <a:t>ein</a:t>
            </a:r>
            <a:r>
              <a:rPr lang="pt-PT" spc="14" dirty="0" smtClean="0">
                <a:latin typeface="Arial"/>
                <a:cs typeface="Arial"/>
              </a:rPr>
              <a:t>i</a:t>
            </a:r>
            <a:r>
              <a:rPr lang="pt-PT" spc="4" dirty="0" smtClean="0">
                <a:latin typeface="Arial"/>
                <a:cs typeface="Arial"/>
              </a:rPr>
              <a:t>c</a:t>
            </a:r>
            <a:r>
              <a:rPr lang="pt-PT" dirty="0" smtClean="0">
                <a:latin typeface="Arial"/>
                <a:cs typeface="Arial"/>
              </a:rPr>
              <a:t>iar o </a:t>
            </a:r>
            <a:r>
              <a:rPr lang="pt-PT" spc="4" dirty="0" smtClean="0">
                <a:latin typeface="Arial"/>
                <a:cs typeface="Arial"/>
              </a:rPr>
              <a:t>s</a:t>
            </a:r>
            <a:r>
              <a:rPr lang="pt-PT" dirty="0" smtClean="0">
                <a:latin typeface="Arial"/>
                <a:cs typeface="Arial"/>
              </a:rPr>
              <a:t>i</a:t>
            </a:r>
            <a:r>
              <a:rPr lang="pt-PT" spc="-9" dirty="0" smtClean="0">
                <a:latin typeface="Arial"/>
                <a:cs typeface="Arial"/>
              </a:rPr>
              <a:t>st</a:t>
            </a:r>
            <a:r>
              <a:rPr lang="pt-PT" dirty="0" smtClean="0">
                <a:latin typeface="Arial"/>
                <a:cs typeface="Arial"/>
              </a:rPr>
              <a:t>e</a:t>
            </a:r>
            <a:r>
              <a:rPr lang="pt-PT" spc="-4" dirty="0" smtClean="0">
                <a:latin typeface="Arial"/>
                <a:cs typeface="Arial"/>
              </a:rPr>
              <a:t>m</a:t>
            </a:r>
            <a:r>
              <a:rPr lang="pt-PT" dirty="0" smtClean="0">
                <a:latin typeface="Arial"/>
                <a:cs typeface="Arial"/>
              </a:rPr>
              <a:t>a usar:</a:t>
            </a:r>
          </a:p>
          <a:p>
            <a:pPr marL="469899" marR="53263" algn="just">
              <a:spcBef>
                <a:spcPts val="541"/>
              </a:spcBef>
            </a:pPr>
            <a:r>
              <a:rPr lang="pt-PT" sz="2000" dirty="0" smtClean="0">
                <a:latin typeface="Arial"/>
                <a:cs typeface="Arial"/>
              </a:rPr>
              <a:t>– </a:t>
            </a:r>
            <a:r>
              <a:rPr lang="pt-PT" sz="2000" spc="258" dirty="0" smtClean="0">
                <a:latin typeface="Arial"/>
                <a:cs typeface="Arial"/>
              </a:rPr>
              <a:t> </a:t>
            </a:r>
            <a:r>
              <a:rPr lang="pt-PT" sz="2800" spc="4" dirty="0" err="1" smtClean="0">
                <a:latin typeface="Arial"/>
                <a:cs typeface="Arial"/>
              </a:rPr>
              <a:t>r</a:t>
            </a:r>
            <a:r>
              <a:rPr lang="pt-PT" sz="2800" spc="-4" dirty="0" err="1" smtClean="0">
                <a:latin typeface="Arial"/>
                <a:cs typeface="Arial"/>
              </a:rPr>
              <a:t>eboo</a:t>
            </a:r>
            <a:r>
              <a:rPr lang="pt-PT" sz="2800" dirty="0" err="1" smtClean="0">
                <a:latin typeface="Arial"/>
                <a:cs typeface="Arial"/>
              </a:rPr>
              <a:t>t</a:t>
            </a:r>
            <a:endParaRPr lang="pt-PT" sz="2800" dirty="0" smtClean="0">
              <a:latin typeface="Arial"/>
              <a:cs typeface="Arial"/>
            </a:endParaRPr>
          </a:p>
          <a:p>
            <a:pPr marL="469899" marR="53263" algn="just">
              <a:spcBef>
                <a:spcPts val="696"/>
              </a:spcBef>
            </a:pPr>
            <a:r>
              <a:rPr lang="pt-PT" sz="2000" dirty="0" smtClean="0">
                <a:latin typeface="Arial"/>
                <a:cs typeface="Arial"/>
              </a:rPr>
              <a:t>– </a:t>
            </a:r>
            <a:r>
              <a:rPr lang="pt-PT" sz="2000" spc="258" dirty="0" smtClean="0">
                <a:latin typeface="Arial"/>
                <a:cs typeface="Arial"/>
              </a:rPr>
              <a:t> </a:t>
            </a:r>
            <a:r>
              <a:rPr lang="pt-PT" sz="2800" dirty="0" smtClean="0">
                <a:latin typeface="Arial"/>
                <a:cs typeface="Arial"/>
              </a:rPr>
              <a:t>s</a:t>
            </a:r>
            <a:r>
              <a:rPr lang="pt-PT" sz="2800" spc="-4" dirty="0" smtClean="0">
                <a:latin typeface="Arial"/>
                <a:cs typeface="Arial"/>
              </a:rPr>
              <a:t>hu</a:t>
            </a:r>
            <a:r>
              <a:rPr lang="pt-PT" sz="2800" spc="4" dirty="0" smtClean="0">
                <a:latin typeface="Arial"/>
                <a:cs typeface="Arial"/>
              </a:rPr>
              <a:t>t</a:t>
            </a:r>
            <a:r>
              <a:rPr lang="pt-PT" sz="2800" spc="-4" dirty="0" smtClean="0">
                <a:latin typeface="Arial"/>
                <a:cs typeface="Arial"/>
              </a:rPr>
              <a:t>d</a:t>
            </a:r>
            <a:r>
              <a:rPr lang="pt-PT" sz="2800" spc="4" dirty="0" smtClean="0">
                <a:latin typeface="Arial"/>
                <a:cs typeface="Arial"/>
              </a:rPr>
              <a:t>o</a:t>
            </a:r>
            <a:r>
              <a:rPr lang="pt-PT" sz="2800" spc="-9" dirty="0" smtClean="0">
                <a:latin typeface="Arial"/>
                <a:cs typeface="Arial"/>
              </a:rPr>
              <a:t>w</a:t>
            </a:r>
            <a:r>
              <a:rPr lang="pt-PT" sz="2800" dirty="0" smtClean="0">
                <a:latin typeface="Arial"/>
                <a:cs typeface="Arial"/>
              </a:rPr>
              <a:t>n </a:t>
            </a:r>
            <a:r>
              <a:rPr lang="pt-PT" sz="2800" spc="-4" dirty="0" err="1" smtClean="0">
                <a:latin typeface="Arial"/>
                <a:cs typeface="Arial"/>
              </a:rPr>
              <a:t>–</a:t>
            </a:r>
            <a:r>
              <a:rPr lang="pt-PT" sz="2800" dirty="0" err="1" smtClean="0">
                <a:latin typeface="Arial"/>
                <a:cs typeface="Arial"/>
              </a:rPr>
              <a:t>r</a:t>
            </a:r>
            <a:r>
              <a:rPr lang="pt-PT" sz="2800" spc="9" dirty="0" smtClean="0">
                <a:latin typeface="Arial"/>
                <a:cs typeface="Arial"/>
              </a:rPr>
              <a:t> </a:t>
            </a:r>
            <a:r>
              <a:rPr lang="pt-PT" sz="2800" spc="-4" dirty="0" err="1" smtClean="0">
                <a:latin typeface="Arial"/>
                <a:cs typeface="Arial"/>
              </a:rPr>
              <a:t>no</a:t>
            </a:r>
            <a:r>
              <a:rPr lang="pt-PT" sz="2800" dirty="0" err="1" smtClean="0">
                <a:latin typeface="Arial"/>
                <a:cs typeface="Arial"/>
              </a:rPr>
              <a:t>w</a:t>
            </a:r>
            <a:endParaRPr lang="pt-PT" sz="2800" dirty="0" smtClean="0">
              <a:latin typeface="Arial"/>
              <a:cs typeface="Arial"/>
            </a:endParaRPr>
          </a:p>
          <a:p>
            <a:pPr marL="469899" marR="53263" algn="just">
              <a:spcBef>
                <a:spcPts val="684"/>
              </a:spcBef>
            </a:pPr>
            <a:r>
              <a:rPr lang="pt-PT" sz="2000" dirty="0" smtClean="0">
                <a:latin typeface="Arial"/>
                <a:cs typeface="Arial"/>
              </a:rPr>
              <a:t>– </a:t>
            </a:r>
            <a:r>
              <a:rPr lang="pt-PT" sz="2000" spc="258" dirty="0" smtClean="0">
                <a:latin typeface="Arial"/>
                <a:cs typeface="Arial"/>
              </a:rPr>
              <a:t> </a:t>
            </a:r>
            <a:r>
              <a:rPr lang="pt-PT" sz="2800" spc="-9" dirty="0" err="1" smtClean="0">
                <a:latin typeface="Arial"/>
                <a:cs typeface="Arial"/>
              </a:rPr>
              <a:t>C</a:t>
            </a:r>
            <a:r>
              <a:rPr lang="pt-PT" sz="2800" spc="4" dirty="0" err="1" smtClean="0">
                <a:latin typeface="Arial"/>
                <a:cs typeface="Arial"/>
              </a:rPr>
              <a:t>tr</a:t>
            </a:r>
            <a:r>
              <a:rPr lang="pt-PT" sz="2800" spc="-4" dirty="0" err="1" smtClean="0">
                <a:latin typeface="Arial"/>
                <a:cs typeface="Arial"/>
              </a:rPr>
              <a:t>l</a:t>
            </a:r>
            <a:r>
              <a:rPr lang="pt-PT" sz="2800" dirty="0" smtClean="0">
                <a:latin typeface="Arial"/>
                <a:cs typeface="Arial"/>
              </a:rPr>
              <a:t>+</a:t>
            </a:r>
            <a:r>
              <a:rPr lang="pt-PT" sz="2800" spc="4" dirty="0" smtClean="0">
                <a:latin typeface="Arial"/>
                <a:cs typeface="Arial"/>
              </a:rPr>
              <a:t> </a:t>
            </a:r>
            <a:r>
              <a:rPr lang="pt-PT" sz="2800" spc="-9" dirty="0" err="1" smtClean="0">
                <a:latin typeface="Arial"/>
                <a:cs typeface="Arial"/>
              </a:rPr>
              <a:t>A</a:t>
            </a:r>
            <a:r>
              <a:rPr lang="pt-PT" sz="2800" spc="-4" dirty="0" err="1" smtClean="0">
                <a:latin typeface="Arial"/>
                <a:cs typeface="Arial"/>
              </a:rPr>
              <a:t>l</a:t>
            </a:r>
            <a:r>
              <a:rPr lang="pt-PT" sz="2800" dirty="0" err="1" smtClean="0">
                <a:latin typeface="Arial"/>
                <a:cs typeface="Arial"/>
              </a:rPr>
              <a:t>t</a:t>
            </a:r>
            <a:r>
              <a:rPr lang="pt-PT" sz="2800" spc="9" dirty="0" smtClean="0">
                <a:latin typeface="Arial"/>
                <a:cs typeface="Arial"/>
              </a:rPr>
              <a:t> </a:t>
            </a:r>
            <a:r>
              <a:rPr lang="pt-PT" sz="2800" dirty="0" smtClean="0">
                <a:latin typeface="Arial"/>
                <a:cs typeface="Arial"/>
              </a:rPr>
              <a:t>+</a:t>
            </a:r>
            <a:r>
              <a:rPr lang="pt-PT" sz="2800" spc="-14" dirty="0" smtClean="0">
                <a:latin typeface="Arial"/>
                <a:cs typeface="Arial"/>
              </a:rPr>
              <a:t> </a:t>
            </a:r>
            <a:r>
              <a:rPr lang="pt-PT" sz="2800" spc="-9" dirty="0" err="1" smtClean="0">
                <a:latin typeface="Arial"/>
                <a:cs typeface="Arial"/>
              </a:rPr>
              <a:t>D</a:t>
            </a:r>
            <a:r>
              <a:rPr lang="pt-PT" sz="2800" spc="4" dirty="0" err="1" smtClean="0">
                <a:latin typeface="Arial"/>
                <a:cs typeface="Arial"/>
              </a:rPr>
              <a:t>e</a:t>
            </a:r>
            <a:r>
              <a:rPr lang="pt-PT" sz="2800" dirty="0" err="1" smtClean="0">
                <a:latin typeface="Arial"/>
                <a:cs typeface="Arial"/>
              </a:rPr>
              <a:t>l</a:t>
            </a:r>
            <a:endParaRPr lang="pt-PT" sz="2800" dirty="0" smtClean="0">
              <a:latin typeface="Arial"/>
              <a:cs typeface="Arial"/>
            </a:endParaRPr>
          </a:p>
          <a:p>
            <a:pPr marL="12700" marR="53263" algn="just">
              <a:spcBef>
                <a:spcPts val="142"/>
              </a:spcBef>
              <a:buNone/>
            </a:pPr>
            <a:endParaRPr lang="pt-PT" dirty="0" smtClean="0">
              <a:latin typeface="Arial"/>
              <a:cs typeface="Arial"/>
            </a:endParaRPr>
          </a:p>
          <a:p>
            <a:pPr marL="355599" marR="1213832" indent="-342899">
              <a:lnSpc>
                <a:spcPct val="100328"/>
              </a:lnSpc>
              <a:spcBef>
                <a:spcPts val="812"/>
              </a:spcBef>
              <a:tabLst>
                <a:tab pos="342900" algn="l"/>
              </a:tabLst>
            </a:pPr>
            <a:endParaRPr lang="pt-PT" dirty="0" smtClean="0">
              <a:latin typeface="Arial"/>
              <a:cs typeface="Arial"/>
            </a:endParaRPr>
          </a:p>
          <a:p>
            <a:pPr marL="355610" indent="-342910" algn="just">
              <a:spcBef>
                <a:spcPts val="849"/>
              </a:spcBef>
              <a:tabLst>
                <a:tab pos="342900" algn="l"/>
              </a:tabLst>
            </a:pPr>
            <a:endParaRPr lang="pt-PT" dirty="0" smtClean="0">
              <a:latin typeface="Arial"/>
              <a:cs typeface="Arial"/>
            </a:endParaRPr>
          </a:p>
          <a:p>
            <a:pPr algn="just"/>
            <a:endParaRPr lang="pt-PT" dirty="0" smtClean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Conceitos Básicos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496300" cy="4751387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Por definição, podemos afirmar que:</a:t>
            </a:r>
          </a:p>
          <a:p>
            <a:pPr>
              <a:buFont typeface="Wingdings" pitchFamily="2" charset="2"/>
              <a:buNone/>
            </a:pPr>
            <a:endParaRPr lang="pt-PT" dirty="0"/>
          </a:p>
          <a:p>
            <a:pPr algn="ctr">
              <a:buFont typeface="Wingdings" pitchFamily="2" charset="2"/>
              <a:buNone/>
            </a:pPr>
            <a:r>
              <a:rPr lang="pt-PT" sz="3600" dirty="0">
                <a:solidFill>
                  <a:schemeClr val="accent2"/>
                </a:solidFill>
              </a:rPr>
              <a:t>Sistema Operativo é o componente de Software que faz a interface entre as aplicações e o computador, gerindo recursos, processos e periféricos, bem como a segurança, a comunicação e outros elementos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Conceitos Básicos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568630" cy="4751387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Mas um Sistema Operativo, normalmente divide-se em pelo menos duas partes:</a:t>
            </a:r>
          </a:p>
          <a:p>
            <a:pPr lvl="1" algn="just"/>
            <a:r>
              <a:rPr lang="pt-PT" dirty="0"/>
              <a:t>Uma parte invisível que é na verdade o “coração” ou núcleo do Sistema Operativo (</a:t>
            </a:r>
            <a:r>
              <a:rPr lang="pt-PT" dirty="0">
                <a:solidFill>
                  <a:schemeClr val="accent2"/>
                </a:solidFill>
              </a:rPr>
              <a:t>Kernel</a:t>
            </a:r>
            <a:r>
              <a:rPr lang="pt-PT" dirty="0"/>
              <a:t>)</a:t>
            </a:r>
          </a:p>
          <a:p>
            <a:pPr lvl="1" algn="just"/>
            <a:r>
              <a:rPr lang="pt-PT" dirty="0" smtClean="0"/>
              <a:t>O Kernel faz a gestão dos recursos do sistema e permite que os programas façam o uso deles.</a:t>
            </a:r>
          </a:p>
          <a:p>
            <a:pPr lvl="1" algn="just"/>
            <a:r>
              <a:rPr lang="pt-PT" dirty="0" smtClean="0"/>
              <a:t>A </a:t>
            </a:r>
            <a:r>
              <a:rPr lang="pt-PT" dirty="0"/>
              <a:t>parte visível ao utilizador, também chamada de interface gráfica ou GUI com a qual o utilizador interage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Conceitos Básicos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73238"/>
            <a:ext cx="8424863" cy="4751387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O que é então o Linux?</a:t>
            </a:r>
          </a:p>
          <a:p>
            <a:pPr lvl="1"/>
            <a:r>
              <a:rPr lang="pt-PT" dirty="0"/>
              <a:t>O Linux é um Kernel</a:t>
            </a:r>
          </a:p>
          <a:p>
            <a:pPr lvl="1" algn="just"/>
            <a:r>
              <a:rPr lang="pt-PT" dirty="0"/>
              <a:t>Na sua essência, trabalha sem interface gráfico, ou seja com um interface CLI ou de linha de comandos.</a:t>
            </a:r>
          </a:p>
          <a:p>
            <a:pPr lvl="1" algn="just"/>
            <a:r>
              <a:rPr lang="pt-PT" dirty="0"/>
              <a:t>Podemos no entanto executar </a:t>
            </a:r>
            <a:r>
              <a:rPr lang="pt-PT" dirty="0" smtClean="0"/>
              <a:t>uma </a:t>
            </a:r>
            <a:r>
              <a:rPr lang="pt-PT" dirty="0"/>
              <a:t>qualquer interface gráfico à nossa escolha de forma a que a sua utilização seja mais intuitiva.</a:t>
            </a:r>
          </a:p>
          <a:p>
            <a:pPr>
              <a:buFont typeface="Wingdings" pitchFamily="2" charset="2"/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Conceitos Básicos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773238"/>
            <a:ext cx="8416925" cy="4751387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O que é então o Linux?</a:t>
            </a:r>
          </a:p>
          <a:p>
            <a:pPr lvl="1" algn="just"/>
            <a:r>
              <a:rPr lang="pt-PT" dirty="0"/>
              <a:t>Este </a:t>
            </a:r>
            <a:r>
              <a:rPr lang="pt-PT" dirty="0" err="1"/>
              <a:t>Kernel</a:t>
            </a:r>
            <a:r>
              <a:rPr lang="pt-PT" dirty="0"/>
              <a:t> foi desenvolvido a partir de 1991 por Linus </a:t>
            </a:r>
            <a:r>
              <a:rPr lang="pt-PT" dirty="0" err="1"/>
              <a:t>Torvalds</a:t>
            </a:r>
            <a:r>
              <a:rPr lang="pt-PT" dirty="0"/>
              <a:t>, que em parceria com alguns voluntários e o apoio de algumas empresas como a IBM e a HP, conseguiu criar um </a:t>
            </a:r>
            <a:r>
              <a:rPr lang="pt-PT" dirty="0" err="1"/>
              <a:t>Kernel</a:t>
            </a:r>
            <a:r>
              <a:rPr lang="pt-PT" dirty="0"/>
              <a:t> </a:t>
            </a:r>
            <a:r>
              <a:rPr lang="pt-PT" dirty="0" err="1"/>
              <a:t>multi-plataforma</a:t>
            </a:r>
            <a:r>
              <a:rPr lang="pt-PT" dirty="0"/>
              <a:t>, multitarefa e multiutilizador que, uma vez aliado a ferramentas de terceiros, se veio a revelar um Sistema Operativo extremamente robusto e flexível.</a:t>
            </a:r>
          </a:p>
          <a:p>
            <a:pPr>
              <a:buFont typeface="Wingdings" pitchFamily="2" charset="2"/>
              <a:buNone/>
            </a:pP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Conceitos Básicos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773238"/>
            <a:ext cx="8416925" cy="4751387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O que caracteriza então o Linux?</a:t>
            </a:r>
          </a:p>
          <a:p>
            <a:pPr lvl="1" algn="just"/>
            <a:r>
              <a:rPr lang="pt-PT" dirty="0"/>
              <a:t>É </a:t>
            </a:r>
            <a:r>
              <a:rPr lang="pt-PT" dirty="0">
                <a:solidFill>
                  <a:schemeClr val="accent2"/>
                </a:solidFill>
              </a:rPr>
              <a:t>Multitarefa</a:t>
            </a:r>
            <a:r>
              <a:rPr lang="pt-PT" dirty="0"/>
              <a:t>: (ou </a:t>
            </a:r>
            <a:r>
              <a:rPr lang="pt-PT" dirty="0" err="1"/>
              <a:t>multiprocesso</a:t>
            </a:r>
            <a:r>
              <a:rPr lang="pt-PT" dirty="0"/>
              <a:t>), que significa que consegue executar mais de um programa ou comando em simultâneo</a:t>
            </a:r>
          </a:p>
          <a:p>
            <a:pPr lvl="1" algn="just"/>
            <a:r>
              <a:rPr lang="pt-PT" dirty="0"/>
              <a:t>É </a:t>
            </a:r>
            <a:r>
              <a:rPr lang="pt-PT" dirty="0">
                <a:solidFill>
                  <a:schemeClr val="accent2"/>
                </a:solidFill>
              </a:rPr>
              <a:t>Multiutilizador</a:t>
            </a:r>
            <a:r>
              <a:rPr lang="pt-PT" dirty="0"/>
              <a:t>: pois permite que vários utilizadores possam trabalhar no sistema com um perfil próprio, de modo a não interferirem com o trabalho uns dos outros. Isto é conseguido através do Login no início de cada sessão de trabalho.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Conceitos Básicos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773238"/>
            <a:ext cx="8416925" cy="508476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pt-PT" sz="2800" dirty="0"/>
              <a:t>O que caracteriza então o Linux?</a:t>
            </a:r>
          </a:p>
          <a:p>
            <a:pPr lvl="1" algn="just">
              <a:lnSpc>
                <a:spcPct val="90000"/>
              </a:lnSpc>
            </a:pPr>
            <a:r>
              <a:rPr lang="pt-PT" dirty="0"/>
              <a:t>É </a:t>
            </a:r>
            <a:r>
              <a:rPr lang="pt-PT" dirty="0">
                <a:solidFill>
                  <a:schemeClr val="accent2"/>
                </a:solidFill>
              </a:rPr>
              <a:t>Robusto</a:t>
            </a:r>
            <a:r>
              <a:rPr lang="pt-PT" dirty="0"/>
              <a:t> devido a:</a:t>
            </a:r>
          </a:p>
          <a:p>
            <a:pPr lvl="2" algn="just">
              <a:lnSpc>
                <a:spcPct val="90000"/>
              </a:lnSpc>
            </a:pPr>
            <a:r>
              <a:rPr lang="pt-PT" dirty="0"/>
              <a:t>Ter um Kernel muito estável</a:t>
            </a:r>
          </a:p>
          <a:p>
            <a:pPr lvl="2" algn="just">
              <a:lnSpc>
                <a:spcPct val="90000"/>
              </a:lnSpc>
            </a:pPr>
            <a:r>
              <a:rPr lang="pt-PT" dirty="0"/>
              <a:t>Faz uma gestão de recursos de hardware muito cuidada e minuciosa</a:t>
            </a:r>
          </a:p>
          <a:p>
            <a:pPr lvl="2" algn="just">
              <a:lnSpc>
                <a:spcPct val="90000"/>
              </a:lnSpc>
            </a:pPr>
            <a:r>
              <a:rPr lang="pt-PT" dirty="0"/>
              <a:t>É </a:t>
            </a:r>
            <a:r>
              <a:rPr lang="pt-PT" i="1" dirty="0" err="1"/>
              <a:t>open-source</a:t>
            </a:r>
            <a:r>
              <a:rPr lang="pt-PT" dirty="0"/>
              <a:t>, o que significa que pode ser modificado por todos aqueles que sabem programar o que faz com que os erros </a:t>
            </a:r>
            <a:r>
              <a:rPr lang="pt-PT" dirty="0" err="1" smtClean="0"/>
              <a:t>detetados</a:t>
            </a:r>
            <a:r>
              <a:rPr lang="pt-PT" dirty="0" smtClean="0"/>
              <a:t> </a:t>
            </a:r>
            <a:r>
              <a:rPr lang="pt-PT" dirty="0"/>
              <a:t>sejam reparados e disponibilizados em questão de horas</a:t>
            </a:r>
          </a:p>
          <a:p>
            <a:pPr lvl="2" algn="just">
              <a:lnSpc>
                <a:spcPct val="90000"/>
              </a:lnSpc>
            </a:pPr>
            <a:r>
              <a:rPr lang="pt-PT" dirty="0"/>
              <a:t>Menos vulnerável a vírus</a:t>
            </a:r>
          </a:p>
          <a:p>
            <a:pPr lvl="2" algn="just">
              <a:lnSpc>
                <a:spcPct val="90000"/>
              </a:lnSpc>
            </a:pPr>
            <a:r>
              <a:rPr lang="pt-PT" dirty="0"/>
              <a:t>Ter um bom sistema de protecção de </a:t>
            </a:r>
            <a:r>
              <a:rPr lang="pt-PT" dirty="0" err="1"/>
              <a:t>previlégios</a:t>
            </a:r>
            <a:r>
              <a:rPr lang="pt-PT" dirty="0"/>
              <a:t> definindo exactamente quem pode aceder aos vários recursos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Conceitos Básicos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1773238"/>
            <a:ext cx="8416925" cy="5084762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As Licenças…</a:t>
            </a:r>
          </a:p>
          <a:p>
            <a:pPr marL="457200" lvl="1" indent="0" algn="just">
              <a:buNone/>
            </a:pPr>
            <a:r>
              <a:rPr lang="pt-PT" sz="3200" dirty="0"/>
              <a:t>É normal que um produtor de software exija por parte do utilizador um valor pela utilização da aplicação que criou. Isto significa que o resultado do seu trabalho fica sujeito a uma licença comercial e que todos os que desejam usar o produto, pagam por ele.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uzzle brilhante">
  <a:themeElements>
    <a:clrScheme name="Modelo de apresentação Puzzle brilhante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Modelo de apresentação Puzzle brilhan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lo de apresentação Puzzle brilhant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de apresentação Puzzle brilhante</Template>
  <TotalTime>211</TotalTime>
  <Words>1291</Words>
  <Application>Microsoft Office PowerPoint</Application>
  <PresentationFormat>Apresentação no Ecrã (4:3)</PresentationFormat>
  <Paragraphs>122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4" baseType="lpstr">
      <vt:lpstr>Modelo de apresentação Puzzle brilhante</vt:lpstr>
      <vt:lpstr>Introdução ao  Sistema Operativo</vt:lpstr>
      <vt:lpstr>Conceitos Básicos</vt:lpstr>
      <vt:lpstr>Conceitos Básicos</vt:lpstr>
      <vt:lpstr>Conceitos Básicos</vt:lpstr>
      <vt:lpstr>Conceitos Básicos</vt:lpstr>
      <vt:lpstr>Conceitos Básicos</vt:lpstr>
      <vt:lpstr>Conceitos Básicos</vt:lpstr>
      <vt:lpstr>Conceitos Básicos</vt:lpstr>
      <vt:lpstr>Conceitos Básicos</vt:lpstr>
      <vt:lpstr>Conceitos Básicos</vt:lpstr>
      <vt:lpstr>Conceitos Básicos</vt:lpstr>
      <vt:lpstr>As Distribuições…</vt:lpstr>
      <vt:lpstr>As Distribuições…</vt:lpstr>
      <vt:lpstr>História do Linux</vt:lpstr>
      <vt:lpstr>História do Linux</vt:lpstr>
      <vt:lpstr>História do Linux</vt:lpstr>
      <vt:lpstr>Características do Linux</vt:lpstr>
      <vt:lpstr>Características do Linux</vt:lpstr>
      <vt:lpstr>Características do Linux</vt:lpstr>
      <vt:lpstr>Características do Linux</vt:lpstr>
      <vt:lpstr>Características do Linux</vt:lpstr>
      <vt:lpstr>Conceitos básicos do Linux</vt:lpstr>
      <vt:lpstr>Conceitos básicos do Linux</vt:lpstr>
    </vt:vector>
  </TitlesOfParts>
  <Manager/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  Sistema Operativo</dc:title>
  <dc:subject/>
  <dc:creator>prof</dc:creator>
  <cp:keywords/>
  <dc:description/>
  <cp:lastModifiedBy>Your User Name</cp:lastModifiedBy>
  <cp:revision>14</cp:revision>
  <dcterms:created xsi:type="dcterms:W3CDTF">2005-09-18T20:46:18Z</dcterms:created>
  <dcterms:modified xsi:type="dcterms:W3CDTF">2014-01-13T01:02:47Z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TC011407992070</vt:lpwstr>
  </property>
</Properties>
</file>